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94" r:id="rId11"/>
    <p:sldId id="293" r:id="rId12"/>
    <p:sldId id="292" r:id="rId13"/>
    <p:sldId id="291" r:id="rId14"/>
    <p:sldId id="290" r:id="rId15"/>
    <p:sldId id="289" r:id="rId16"/>
    <p:sldId id="288" r:id="rId17"/>
    <p:sldId id="287" r:id="rId18"/>
    <p:sldId id="286" r:id="rId19"/>
    <p:sldId id="285" r:id="rId20"/>
    <p:sldId id="303" r:id="rId21"/>
    <p:sldId id="302" r:id="rId22"/>
    <p:sldId id="301" r:id="rId23"/>
    <p:sldId id="300" r:id="rId24"/>
    <p:sldId id="299" r:id="rId25"/>
    <p:sldId id="298" r:id="rId26"/>
    <p:sldId id="297" r:id="rId27"/>
    <p:sldId id="296" r:id="rId28"/>
    <p:sldId id="295" r:id="rId29"/>
    <p:sldId id="309" r:id="rId30"/>
    <p:sldId id="308" r:id="rId31"/>
    <p:sldId id="307" r:id="rId32"/>
    <p:sldId id="306" r:id="rId33"/>
    <p:sldId id="305" r:id="rId34"/>
    <p:sldId id="304" r:id="rId35"/>
    <p:sldId id="310" r:id="rId36"/>
    <p:sldId id="311" r:id="rId37"/>
    <p:sldId id="312" r:id="rId38"/>
    <p:sldId id="313" r:id="rId39"/>
    <p:sldId id="314" r:id="rId40"/>
    <p:sldId id="315" r:id="rId41"/>
    <p:sldId id="316" r:id="rId42"/>
    <p:sldId id="317" r:id="rId43"/>
    <p:sldId id="318" r:id="rId44"/>
    <p:sldId id="319" r:id="rId45"/>
    <p:sldId id="320" r:id="rId46"/>
    <p:sldId id="321" r:id="rId47"/>
    <p:sldId id="322" r:id="rId48"/>
    <p:sldId id="323" r:id="rId49"/>
    <p:sldId id="324" r:id="rId50"/>
    <p:sldId id="325" r:id="rId51"/>
    <p:sldId id="326" r:id="rId52"/>
    <p:sldId id="327" r:id="rId53"/>
    <p:sldId id="328" r:id="rId54"/>
    <p:sldId id="329" r:id="rId55"/>
    <p:sldId id="330" r:id="rId56"/>
    <p:sldId id="331" r:id="rId57"/>
    <p:sldId id="332" r:id="rId58"/>
    <p:sldId id="333" r:id="rId59"/>
    <p:sldId id="334" r:id="rId60"/>
    <p:sldId id="335" r:id="rId61"/>
    <p:sldId id="336" r:id="rId62"/>
    <p:sldId id="337" r:id="rId63"/>
    <p:sldId id="338" r:id="rId64"/>
    <p:sldId id="339" r:id="rId65"/>
    <p:sldId id="340" r:id="rId66"/>
    <p:sldId id="341" r:id="rId67"/>
    <p:sldId id="342" r:id="rId68"/>
    <p:sldId id="343" r:id="rId69"/>
    <p:sldId id="276" r:id="rId7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99CC00"/>
    <a:srgbClr val="1966B3"/>
    <a:srgbClr val="DDDDDD"/>
    <a:srgbClr val="C1D1D3"/>
    <a:srgbClr val="5AABCC"/>
    <a:srgbClr val="BD9E6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9374" autoAdjust="0"/>
    <p:restoredTop sz="94660" autoAdjust="0"/>
  </p:normalViewPr>
  <p:slideViewPr>
    <p:cSldViewPr>
      <p:cViewPr>
        <p:scale>
          <a:sx n="66" d="100"/>
          <a:sy n="66" d="100"/>
        </p:scale>
        <p:origin x="-1140" y="-10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bg bwMode="gray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Group 42"/>
          <p:cNvGrpSpPr>
            <a:grpSpLocks/>
          </p:cNvGrpSpPr>
          <p:nvPr userDrawn="1"/>
        </p:nvGrpSpPr>
        <p:grpSpPr bwMode="auto">
          <a:xfrm rot="422876">
            <a:off x="7696555" y="4688773"/>
            <a:ext cx="794748" cy="908283"/>
            <a:chOff x="982" y="214"/>
            <a:chExt cx="759" cy="872"/>
          </a:xfrm>
        </p:grpSpPr>
        <p:sp>
          <p:nvSpPr>
            <p:cNvPr id="94" name="Freeform 43"/>
            <p:cNvSpPr>
              <a:spLocks/>
            </p:cNvSpPr>
            <p:nvPr/>
          </p:nvSpPr>
          <p:spPr bwMode="auto">
            <a:xfrm>
              <a:off x="1214" y="214"/>
              <a:ext cx="299" cy="434"/>
            </a:xfrm>
            <a:custGeom>
              <a:avLst/>
              <a:gdLst/>
              <a:ahLst/>
              <a:cxnLst>
                <a:cxn ang="0">
                  <a:pos x="174" y="121"/>
                </a:cxn>
                <a:cxn ang="0">
                  <a:pos x="174" y="23"/>
                </a:cxn>
                <a:cxn ang="0">
                  <a:pos x="170" y="9"/>
                </a:cxn>
                <a:cxn ang="0">
                  <a:pos x="165" y="5"/>
                </a:cxn>
                <a:cxn ang="0">
                  <a:pos x="156" y="0"/>
                </a:cxn>
                <a:cxn ang="0">
                  <a:pos x="152" y="0"/>
                </a:cxn>
                <a:cxn ang="0">
                  <a:pos x="143" y="0"/>
                </a:cxn>
                <a:cxn ang="0">
                  <a:pos x="134" y="5"/>
                </a:cxn>
                <a:cxn ang="0">
                  <a:pos x="125" y="9"/>
                </a:cxn>
                <a:cxn ang="0">
                  <a:pos x="125" y="23"/>
                </a:cxn>
                <a:cxn ang="0">
                  <a:pos x="125" y="126"/>
                </a:cxn>
                <a:cxn ang="0">
                  <a:pos x="76" y="99"/>
                </a:cxn>
                <a:cxn ang="0">
                  <a:pos x="67" y="94"/>
                </a:cxn>
                <a:cxn ang="0">
                  <a:pos x="58" y="94"/>
                </a:cxn>
                <a:cxn ang="0">
                  <a:pos x="49" y="99"/>
                </a:cxn>
                <a:cxn ang="0">
                  <a:pos x="45" y="103"/>
                </a:cxn>
                <a:cxn ang="0">
                  <a:pos x="40" y="112"/>
                </a:cxn>
                <a:cxn ang="0">
                  <a:pos x="45" y="117"/>
                </a:cxn>
                <a:cxn ang="0">
                  <a:pos x="45" y="126"/>
                </a:cxn>
                <a:cxn ang="0">
                  <a:pos x="54" y="134"/>
                </a:cxn>
                <a:cxn ang="0">
                  <a:pos x="121" y="170"/>
                </a:cxn>
                <a:cxn ang="0">
                  <a:pos x="121" y="242"/>
                </a:cxn>
                <a:cxn ang="0">
                  <a:pos x="36" y="188"/>
                </a:cxn>
                <a:cxn ang="0">
                  <a:pos x="27" y="184"/>
                </a:cxn>
                <a:cxn ang="0">
                  <a:pos x="18" y="184"/>
                </a:cxn>
                <a:cxn ang="0">
                  <a:pos x="9" y="188"/>
                </a:cxn>
                <a:cxn ang="0">
                  <a:pos x="5" y="193"/>
                </a:cxn>
                <a:cxn ang="0">
                  <a:pos x="0" y="202"/>
                </a:cxn>
                <a:cxn ang="0">
                  <a:pos x="0" y="210"/>
                </a:cxn>
                <a:cxn ang="0">
                  <a:pos x="5" y="219"/>
                </a:cxn>
                <a:cxn ang="0">
                  <a:pos x="14" y="224"/>
                </a:cxn>
                <a:cxn ang="0">
                  <a:pos x="121" y="291"/>
                </a:cxn>
                <a:cxn ang="0">
                  <a:pos x="121" y="434"/>
                </a:cxn>
                <a:cxn ang="0">
                  <a:pos x="174" y="434"/>
                </a:cxn>
                <a:cxn ang="0">
                  <a:pos x="174" y="291"/>
                </a:cxn>
                <a:cxn ang="0">
                  <a:pos x="290" y="224"/>
                </a:cxn>
                <a:cxn ang="0">
                  <a:pos x="295" y="219"/>
                </a:cxn>
                <a:cxn ang="0">
                  <a:pos x="299" y="210"/>
                </a:cxn>
                <a:cxn ang="0">
                  <a:pos x="299" y="202"/>
                </a:cxn>
                <a:cxn ang="0">
                  <a:pos x="299" y="197"/>
                </a:cxn>
                <a:cxn ang="0">
                  <a:pos x="295" y="188"/>
                </a:cxn>
                <a:cxn ang="0">
                  <a:pos x="286" y="184"/>
                </a:cxn>
                <a:cxn ang="0">
                  <a:pos x="277" y="184"/>
                </a:cxn>
                <a:cxn ang="0">
                  <a:pos x="268" y="188"/>
                </a:cxn>
                <a:cxn ang="0">
                  <a:pos x="174" y="237"/>
                </a:cxn>
                <a:cxn ang="0">
                  <a:pos x="174" y="170"/>
                </a:cxn>
                <a:cxn ang="0">
                  <a:pos x="246" y="134"/>
                </a:cxn>
                <a:cxn ang="0">
                  <a:pos x="250" y="130"/>
                </a:cxn>
                <a:cxn ang="0">
                  <a:pos x="255" y="121"/>
                </a:cxn>
                <a:cxn ang="0">
                  <a:pos x="255" y="112"/>
                </a:cxn>
                <a:cxn ang="0">
                  <a:pos x="250" y="108"/>
                </a:cxn>
                <a:cxn ang="0">
                  <a:pos x="246" y="103"/>
                </a:cxn>
                <a:cxn ang="0">
                  <a:pos x="237" y="99"/>
                </a:cxn>
                <a:cxn ang="0">
                  <a:pos x="232" y="99"/>
                </a:cxn>
                <a:cxn ang="0">
                  <a:pos x="223" y="99"/>
                </a:cxn>
                <a:cxn ang="0">
                  <a:pos x="174" y="121"/>
                </a:cxn>
              </a:cxnLst>
              <a:rect l="0" t="0" r="r" b="b"/>
              <a:pathLst>
                <a:path w="299" h="434">
                  <a:moveTo>
                    <a:pt x="174" y="121"/>
                  </a:moveTo>
                  <a:lnTo>
                    <a:pt x="174" y="23"/>
                  </a:lnTo>
                  <a:lnTo>
                    <a:pt x="170" y="9"/>
                  </a:lnTo>
                  <a:lnTo>
                    <a:pt x="165" y="5"/>
                  </a:lnTo>
                  <a:lnTo>
                    <a:pt x="156" y="0"/>
                  </a:lnTo>
                  <a:lnTo>
                    <a:pt x="152" y="0"/>
                  </a:lnTo>
                  <a:lnTo>
                    <a:pt x="143" y="0"/>
                  </a:lnTo>
                  <a:lnTo>
                    <a:pt x="134" y="5"/>
                  </a:lnTo>
                  <a:lnTo>
                    <a:pt x="125" y="9"/>
                  </a:lnTo>
                  <a:lnTo>
                    <a:pt x="125" y="23"/>
                  </a:lnTo>
                  <a:lnTo>
                    <a:pt x="125" y="126"/>
                  </a:lnTo>
                  <a:lnTo>
                    <a:pt x="76" y="99"/>
                  </a:lnTo>
                  <a:lnTo>
                    <a:pt x="67" y="94"/>
                  </a:lnTo>
                  <a:lnTo>
                    <a:pt x="58" y="94"/>
                  </a:lnTo>
                  <a:lnTo>
                    <a:pt x="49" y="99"/>
                  </a:lnTo>
                  <a:lnTo>
                    <a:pt x="45" y="103"/>
                  </a:lnTo>
                  <a:lnTo>
                    <a:pt x="40" y="112"/>
                  </a:lnTo>
                  <a:lnTo>
                    <a:pt x="45" y="117"/>
                  </a:lnTo>
                  <a:lnTo>
                    <a:pt x="45" y="126"/>
                  </a:lnTo>
                  <a:lnTo>
                    <a:pt x="54" y="134"/>
                  </a:lnTo>
                  <a:lnTo>
                    <a:pt x="121" y="170"/>
                  </a:lnTo>
                  <a:lnTo>
                    <a:pt x="121" y="242"/>
                  </a:lnTo>
                  <a:lnTo>
                    <a:pt x="36" y="188"/>
                  </a:lnTo>
                  <a:lnTo>
                    <a:pt x="27" y="184"/>
                  </a:lnTo>
                  <a:lnTo>
                    <a:pt x="18" y="184"/>
                  </a:lnTo>
                  <a:lnTo>
                    <a:pt x="9" y="188"/>
                  </a:lnTo>
                  <a:lnTo>
                    <a:pt x="5" y="193"/>
                  </a:lnTo>
                  <a:lnTo>
                    <a:pt x="0" y="202"/>
                  </a:lnTo>
                  <a:lnTo>
                    <a:pt x="0" y="210"/>
                  </a:lnTo>
                  <a:lnTo>
                    <a:pt x="5" y="219"/>
                  </a:lnTo>
                  <a:lnTo>
                    <a:pt x="14" y="224"/>
                  </a:lnTo>
                  <a:lnTo>
                    <a:pt x="121" y="291"/>
                  </a:lnTo>
                  <a:lnTo>
                    <a:pt x="121" y="434"/>
                  </a:lnTo>
                  <a:lnTo>
                    <a:pt x="174" y="434"/>
                  </a:lnTo>
                  <a:lnTo>
                    <a:pt x="174" y="291"/>
                  </a:lnTo>
                  <a:lnTo>
                    <a:pt x="290" y="224"/>
                  </a:lnTo>
                  <a:lnTo>
                    <a:pt x="295" y="219"/>
                  </a:lnTo>
                  <a:lnTo>
                    <a:pt x="299" y="210"/>
                  </a:lnTo>
                  <a:lnTo>
                    <a:pt x="299" y="202"/>
                  </a:lnTo>
                  <a:lnTo>
                    <a:pt x="299" y="197"/>
                  </a:lnTo>
                  <a:lnTo>
                    <a:pt x="295" y="188"/>
                  </a:lnTo>
                  <a:lnTo>
                    <a:pt x="286" y="184"/>
                  </a:lnTo>
                  <a:lnTo>
                    <a:pt x="277" y="184"/>
                  </a:lnTo>
                  <a:lnTo>
                    <a:pt x="268" y="188"/>
                  </a:lnTo>
                  <a:lnTo>
                    <a:pt x="174" y="237"/>
                  </a:lnTo>
                  <a:lnTo>
                    <a:pt x="174" y="170"/>
                  </a:lnTo>
                  <a:lnTo>
                    <a:pt x="246" y="134"/>
                  </a:lnTo>
                  <a:lnTo>
                    <a:pt x="250" y="130"/>
                  </a:lnTo>
                  <a:lnTo>
                    <a:pt x="255" y="121"/>
                  </a:lnTo>
                  <a:lnTo>
                    <a:pt x="255" y="112"/>
                  </a:lnTo>
                  <a:lnTo>
                    <a:pt x="250" y="108"/>
                  </a:lnTo>
                  <a:lnTo>
                    <a:pt x="246" y="103"/>
                  </a:lnTo>
                  <a:lnTo>
                    <a:pt x="237" y="99"/>
                  </a:lnTo>
                  <a:lnTo>
                    <a:pt x="232" y="99"/>
                  </a:lnTo>
                  <a:lnTo>
                    <a:pt x="223" y="99"/>
                  </a:lnTo>
                  <a:lnTo>
                    <a:pt x="174" y="121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5" name="Freeform 44"/>
            <p:cNvSpPr>
              <a:spLocks/>
            </p:cNvSpPr>
            <p:nvPr/>
          </p:nvSpPr>
          <p:spPr bwMode="auto">
            <a:xfrm>
              <a:off x="982" y="398"/>
              <a:ext cx="393" cy="272"/>
            </a:xfrm>
            <a:custGeom>
              <a:avLst/>
              <a:gdLst/>
              <a:ahLst/>
              <a:cxnLst>
                <a:cxn ang="0">
                  <a:pos x="121" y="71"/>
                </a:cxn>
                <a:cxn ang="0">
                  <a:pos x="36" y="22"/>
                </a:cxn>
                <a:cxn ang="0">
                  <a:pos x="27" y="18"/>
                </a:cxn>
                <a:cxn ang="0">
                  <a:pos x="18" y="18"/>
                </a:cxn>
                <a:cxn ang="0">
                  <a:pos x="9" y="22"/>
                </a:cxn>
                <a:cxn ang="0">
                  <a:pos x="5" y="31"/>
                </a:cxn>
                <a:cxn ang="0">
                  <a:pos x="0" y="40"/>
                </a:cxn>
                <a:cxn ang="0">
                  <a:pos x="0" y="49"/>
                </a:cxn>
                <a:cxn ang="0">
                  <a:pos x="5" y="58"/>
                </a:cxn>
                <a:cxn ang="0">
                  <a:pos x="9" y="62"/>
                </a:cxn>
                <a:cxn ang="0">
                  <a:pos x="98" y="116"/>
                </a:cxn>
                <a:cxn ang="0">
                  <a:pos x="54" y="143"/>
                </a:cxn>
                <a:cxn ang="0">
                  <a:pos x="45" y="147"/>
                </a:cxn>
                <a:cxn ang="0">
                  <a:pos x="40" y="156"/>
                </a:cxn>
                <a:cxn ang="0">
                  <a:pos x="40" y="165"/>
                </a:cxn>
                <a:cxn ang="0">
                  <a:pos x="40" y="174"/>
                </a:cxn>
                <a:cxn ang="0">
                  <a:pos x="49" y="178"/>
                </a:cxn>
                <a:cxn ang="0">
                  <a:pos x="54" y="183"/>
                </a:cxn>
                <a:cxn ang="0">
                  <a:pos x="63" y="183"/>
                </a:cxn>
                <a:cxn ang="0">
                  <a:pos x="72" y="183"/>
                </a:cxn>
                <a:cxn ang="0">
                  <a:pos x="139" y="143"/>
                </a:cxn>
                <a:cxn ang="0">
                  <a:pos x="197" y="178"/>
                </a:cxn>
                <a:cxn ang="0">
                  <a:pos x="112" y="223"/>
                </a:cxn>
                <a:cxn ang="0">
                  <a:pos x="103" y="232"/>
                </a:cxn>
                <a:cxn ang="0">
                  <a:pos x="98" y="241"/>
                </a:cxn>
                <a:cxn ang="0">
                  <a:pos x="98" y="246"/>
                </a:cxn>
                <a:cxn ang="0">
                  <a:pos x="98" y="254"/>
                </a:cxn>
                <a:cxn ang="0">
                  <a:pos x="103" y="263"/>
                </a:cxn>
                <a:cxn ang="0">
                  <a:pos x="112" y="268"/>
                </a:cxn>
                <a:cxn ang="0">
                  <a:pos x="121" y="268"/>
                </a:cxn>
                <a:cxn ang="0">
                  <a:pos x="130" y="263"/>
                </a:cxn>
                <a:cxn ang="0">
                  <a:pos x="241" y="201"/>
                </a:cxn>
                <a:cxn ang="0">
                  <a:pos x="366" y="272"/>
                </a:cxn>
                <a:cxn ang="0">
                  <a:pos x="393" y="228"/>
                </a:cxn>
                <a:cxn ang="0">
                  <a:pos x="268" y="156"/>
                </a:cxn>
                <a:cxn ang="0">
                  <a:pos x="268" y="22"/>
                </a:cxn>
                <a:cxn ang="0">
                  <a:pos x="268" y="13"/>
                </a:cxn>
                <a:cxn ang="0">
                  <a:pos x="264" y="9"/>
                </a:cxn>
                <a:cxn ang="0">
                  <a:pos x="255" y="4"/>
                </a:cxn>
                <a:cxn ang="0">
                  <a:pos x="250" y="0"/>
                </a:cxn>
                <a:cxn ang="0">
                  <a:pos x="241" y="0"/>
                </a:cxn>
                <a:cxn ang="0">
                  <a:pos x="232" y="4"/>
                </a:cxn>
                <a:cxn ang="0">
                  <a:pos x="228" y="13"/>
                </a:cxn>
                <a:cxn ang="0">
                  <a:pos x="228" y="22"/>
                </a:cxn>
                <a:cxn ang="0">
                  <a:pos x="223" y="129"/>
                </a:cxn>
                <a:cxn ang="0">
                  <a:pos x="165" y="94"/>
                </a:cxn>
                <a:cxn ang="0">
                  <a:pos x="170" y="18"/>
                </a:cxn>
                <a:cxn ang="0">
                  <a:pos x="165" y="9"/>
                </a:cxn>
                <a:cxn ang="0">
                  <a:pos x="161" y="4"/>
                </a:cxn>
                <a:cxn ang="0">
                  <a:pos x="156" y="0"/>
                </a:cxn>
                <a:cxn ang="0">
                  <a:pos x="148" y="0"/>
                </a:cxn>
                <a:cxn ang="0">
                  <a:pos x="139" y="0"/>
                </a:cxn>
                <a:cxn ang="0">
                  <a:pos x="134" y="4"/>
                </a:cxn>
                <a:cxn ang="0">
                  <a:pos x="130" y="9"/>
                </a:cxn>
                <a:cxn ang="0">
                  <a:pos x="125" y="18"/>
                </a:cxn>
                <a:cxn ang="0">
                  <a:pos x="121" y="71"/>
                </a:cxn>
              </a:cxnLst>
              <a:rect l="0" t="0" r="r" b="b"/>
              <a:pathLst>
                <a:path w="393" h="272">
                  <a:moveTo>
                    <a:pt x="121" y="71"/>
                  </a:moveTo>
                  <a:lnTo>
                    <a:pt x="36" y="22"/>
                  </a:lnTo>
                  <a:lnTo>
                    <a:pt x="27" y="18"/>
                  </a:lnTo>
                  <a:lnTo>
                    <a:pt x="18" y="18"/>
                  </a:lnTo>
                  <a:lnTo>
                    <a:pt x="9" y="22"/>
                  </a:lnTo>
                  <a:lnTo>
                    <a:pt x="5" y="31"/>
                  </a:lnTo>
                  <a:lnTo>
                    <a:pt x="0" y="40"/>
                  </a:lnTo>
                  <a:lnTo>
                    <a:pt x="0" y="49"/>
                  </a:lnTo>
                  <a:lnTo>
                    <a:pt x="5" y="58"/>
                  </a:lnTo>
                  <a:lnTo>
                    <a:pt x="9" y="62"/>
                  </a:lnTo>
                  <a:lnTo>
                    <a:pt x="98" y="116"/>
                  </a:lnTo>
                  <a:lnTo>
                    <a:pt x="54" y="143"/>
                  </a:lnTo>
                  <a:lnTo>
                    <a:pt x="45" y="147"/>
                  </a:lnTo>
                  <a:lnTo>
                    <a:pt x="40" y="156"/>
                  </a:lnTo>
                  <a:lnTo>
                    <a:pt x="40" y="165"/>
                  </a:lnTo>
                  <a:lnTo>
                    <a:pt x="40" y="174"/>
                  </a:lnTo>
                  <a:lnTo>
                    <a:pt x="49" y="178"/>
                  </a:lnTo>
                  <a:lnTo>
                    <a:pt x="54" y="183"/>
                  </a:lnTo>
                  <a:lnTo>
                    <a:pt x="63" y="183"/>
                  </a:lnTo>
                  <a:lnTo>
                    <a:pt x="72" y="183"/>
                  </a:lnTo>
                  <a:lnTo>
                    <a:pt x="139" y="143"/>
                  </a:lnTo>
                  <a:lnTo>
                    <a:pt x="197" y="178"/>
                  </a:lnTo>
                  <a:lnTo>
                    <a:pt x="112" y="223"/>
                  </a:lnTo>
                  <a:lnTo>
                    <a:pt x="103" y="232"/>
                  </a:lnTo>
                  <a:lnTo>
                    <a:pt x="98" y="241"/>
                  </a:lnTo>
                  <a:lnTo>
                    <a:pt x="98" y="246"/>
                  </a:lnTo>
                  <a:lnTo>
                    <a:pt x="98" y="254"/>
                  </a:lnTo>
                  <a:lnTo>
                    <a:pt x="103" y="263"/>
                  </a:lnTo>
                  <a:lnTo>
                    <a:pt x="112" y="268"/>
                  </a:lnTo>
                  <a:lnTo>
                    <a:pt x="121" y="268"/>
                  </a:lnTo>
                  <a:lnTo>
                    <a:pt x="130" y="263"/>
                  </a:lnTo>
                  <a:lnTo>
                    <a:pt x="241" y="201"/>
                  </a:lnTo>
                  <a:lnTo>
                    <a:pt x="366" y="272"/>
                  </a:lnTo>
                  <a:lnTo>
                    <a:pt x="393" y="228"/>
                  </a:lnTo>
                  <a:lnTo>
                    <a:pt x="268" y="156"/>
                  </a:lnTo>
                  <a:lnTo>
                    <a:pt x="268" y="22"/>
                  </a:lnTo>
                  <a:lnTo>
                    <a:pt x="268" y="13"/>
                  </a:lnTo>
                  <a:lnTo>
                    <a:pt x="264" y="9"/>
                  </a:lnTo>
                  <a:lnTo>
                    <a:pt x="255" y="4"/>
                  </a:lnTo>
                  <a:lnTo>
                    <a:pt x="250" y="0"/>
                  </a:lnTo>
                  <a:lnTo>
                    <a:pt x="241" y="0"/>
                  </a:lnTo>
                  <a:lnTo>
                    <a:pt x="232" y="4"/>
                  </a:lnTo>
                  <a:lnTo>
                    <a:pt x="228" y="13"/>
                  </a:lnTo>
                  <a:lnTo>
                    <a:pt x="228" y="22"/>
                  </a:lnTo>
                  <a:lnTo>
                    <a:pt x="223" y="129"/>
                  </a:lnTo>
                  <a:lnTo>
                    <a:pt x="165" y="94"/>
                  </a:lnTo>
                  <a:lnTo>
                    <a:pt x="170" y="18"/>
                  </a:lnTo>
                  <a:lnTo>
                    <a:pt x="165" y="9"/>
                  </a:lnTo>
                  <a:lnTo>
                    <a:pt x="161" y="4"/>
                  </a:lnTo>
                  <a:lnTo>
                    <a:pt x="156" y="0"/>
                  </a:lnTo>
                  <a:lnTo>
                    <a:pt x="148" y="0"/>
                  </a:lnTo>
                  <a:lnTo>
                    <a:pt x="139" y="0"/>
                  </a:lnTo>
                  <a:lnTo>
                    <a:pt x="134" y="4"/>
                  </a:lnTo>
                  <a:lnTo>
                    <a:pt x="130" y="9"/>
                  </a:lnTo>
                  <a:lnTo>
                    <a:pt x="125" y="18"/>
                  </a:lnTo>
                  <a:lnTo>
                    <a:pt x="121" y="71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6" name="Freeform 45"/>
            <p:cNvSpPr>
              <a:spLocks/>
            </p:cNvSpPr>
            <p:nvPr/>
          </p:nvSpPr>
          <p:spPr bwMode="auto">
            <a:xfrm>
              <a:off x="982" y="626"/>
              <a:ext cx="393" cy="277"/>
            </a:xfrm>
            <a:custGeom>
              <a:avLst/>
              <a:gdLst/>
              <a:ahLst/>
              <a:cxnLst>
                <a:cxn ang="0">
                  <a:pos x="98" y="156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23"/>
                </a:cxn>
                <a:cxn ang="0">
                  <a:pos x="0" y="228"/>
                </a:cxn>
                <a:cxn ang="0">
                  <a:pos x="0" y="237"/>
                </a:cxn>
                <a:cxn ang="0">
                  <a:pos x="9" y="246"/>
                </a:cxn>
                <a:cxn ang="0">
                  <a:pos x="14" y="250"/>
                </a:cxn>
                <a:cxn ang="0">
                  <a:pos x="23" y="250"/>
                </a:cxn>
                <a:cxn ang="0">
                  <a:pos x="36" y="250"/>
                </a:cxn>
                <a:cxn ang="0">
                  <a:pos x="125" y="196"/>
                </a:cxn>
                <a:cxn ang="0">
                  <a:pos x="125" y="250"/>
                </a:cxn>
                <a:cxn ang="0">
                  <a:pos x="125" y="263"/>
                </a:cxn>
                <a:cxn ang="0">
                  <a:pos x="130" y="268"/>
                </a:cxn>
                <a:cxn ang="0">
                  <a:pos x="139" y="272"/>
                </a:cxn>
                <a:cxn ang="0">
                  <a:pos x="143" y="277"/>
                </a:cxn>
                <a:cxn ang="0">
                  <a:pos x="152" y="277"/>
                </a:cxn>
                <a:cxn ang="0">
                  <a:pos x="161" y="272"/>
                </a:cxn>
                <a:cxn ang="0">
                  <a:pos x="165" y="263"/>
                </a:cxn>
                <a:cxn ang="0">
                  <a:pos x="165" y="254"/>
                </a:cxn>
                <a:cxn ang="0">
                  <a:pos x="165" y="178"/>
                </a:cxn>
                <a:cxn ang="0">
                  <a:pos x="223" y="143"/>
                </a:cxn>
                <a:cxn ang="0">
                  <a:pos x="223" y="241"/>
                </a:cxn>
                <a:cxn ang="0">
                  <a:pos x="223" y="250"/>
                </a:cxn>
                <a:cxn ang="0">
                  <a:pos x="228" y="259"/>
                </a:cxn>
                <a:cxn ang="0">
                  <a:pos x="237" y="263"/>
                </a:cxn>
                <a:cxn ang="0">
                  <a:pos x="246" y="268"/>
                </a:cxn>
                <a:cxn ang="0">
                  <a:pos x="255" y="268"/>
                </a:cxn>
                <a:cxn ang="0">
                  <a:pos x="259" y="263"/>
                </a:cxn>
                <a:cxn ang="0">
                  <a:pos x="264" y="254"/>
                </a:cxn>
                <a:cxn ang="0">
                  <a:pos x="268" y="246"/>
                </a:cxn>
                <a:cxn ang="0">
                  <a:pos x="268" y="116"/>
                </a:cxn>
                <a:cxn ang="0">
                  <a:pos x="393" y="44"/>
                </a:cxn>
                <a:cxn ang="0">
                  <a:pos x="366" y="0"/>
                </a:cxn>
                <a:cxn ang="0">
                  <a:pos x="241" y="71"/>
                </a:cxn>
                <a:cxn ang="0">
                  <a:pos x="125" y="4"/>
                </a:cxn>
                <a:cxn ang="0">
                  <a:pos x="121" y="0"/>
                </a:cxn>
                <a:cxn ang="0">
                  <a:pos x="112" y="0"/>
                </a:cxn>
                <a:cxn ang="0">
                  <a:pos x="103" y="4"/>
                </a:cxn>
                <a:cxn ang="0">
                  <a:pos x="98" y="9"/>
                </a:cxn>
                <a:cxn ang="0">
                  <a:pos x="94" y="18"/>
                </a:cxn>
                <a:cxn ang="0">
                  <a:pos x="94" y="26"/>
                </a:cxn>
                <a:cxn ang="0">
                  <a:pos x="98" y="35"/>
                </a:cxn>
                <a:cxn ang="0">
                  <a:pos x="107" y="40"/>
                </a:cxn>
                <a:cxn ang="0">
                  <a:pos x="197" y="98"/>
                </a:cxn>
                <a:cxn ang="0">
                  <a:pos x="139" y="129"/>
                </a:cxn>
                <a:cxn ang="0">
                  <a:pos x="72" y="89"/>
                </a:cxn>
                <a:cxn ang="0">
                  <a:pos x="63" y="85"/>
                </a:cxn>
                <a:cxn ang="0">
                  <a:pos x="58" y="85"/>
                </a:cxn>
                <a:cxn ang="0">
                  <a:pos x="49" y="89"/>
                </a:cxn>
                <a:cxn ang="0">
                  <a:pos x="45" y="98"/>
                </a:cxn>
                <a:cxn ang="0">
                  <a:pos x="45" y="102"/>
                </a:cxn>
                <a:cxn ang="0">
                  <a:pos x="45" y="111"/>
                </a:cxn>
                <a:cxn ang="0">
                  <a:pos x="45" y="120"/>
                </a:cxn>
                <a:cxn ang="0">
                  <a:pos x="54" y="125"/>
                </a:cxn>
                <a:cxn ang="0">
                  <a:pos x="98" y="156"/>
                </a:cxn>
              </a:cxnLst>
              <a:rect l="0" t="0" r="r" b="b"/>
              <a:pathLst>
                <a:path w="393" h="277">
                  <a:moveTo>
                    <a:pt x="98" y="156"/>
                  </a:moveTo>
                  <a:lnTo>
                    <a:pt x="9" y="205"/>
                  </a:lnTo>
                  <a:lnTo>
                    <a:pt x="0" y="214"/>
                  </a:lnTo>
                  <a:lnTo>
                    <a:pt x="0" y="223"/>
                  </a:lnTo>
                  <a:lnTo>
                    <a:pt x="0" y="228"/>
                  </a:lnTo>
                  <a:lnTo>
                    <a:pt x="0" y="237"/>
                  </a:lnTo>
                  <a:lnTo>
                    <a:pt x="9" y="246"/>
                  </a:lnTo>
                  <a:lnTo>
                    <a:pt x="14" y="250"/>
                  </a:lnTo>
                  <a:lnTo>
                    <a:pt x="23" y="250"/>
                  </a:lnTo>
                  <a:lnTo>
                    <a:pt x="36" y="250"/>
                  </a:lnTo>
                  <a:lnTo>
                    <a:pt x="125" y="196"/>
                  </a:lnTo>
                  <a:lnTo>
                    <a:pt x="125" y="250"/>
                  </a:lnTo>
                  <a:lnTo>
                    <a:pt x="125" y="263"/>
                  </a:lnTo>
                  <a:lnTo>
                    <a:pt x="130" y="268"/>
                  </a:lnTo>
                  <a:lnTo>
                    <a:pt x="139" y="272"/>
                  </a:lnTo>
                  <a:lnTo>
                    <a:pt x="143" y="277"/>
                  </a:lnTo>
                  <a:lnTo>
                    <a:pt x="152" y="277"/>
                  </a:lnTo>
                  <a:lnTo>
                    <a:pt x="161" y="272"/>
                  </a:lnTo>
                  <a:lnTo>
                    <a:pt x="165" y="263"/>
                  </a:lnTo>
                  <a:lnTo>
                    <a:pt x="165" y="254"/>
                  </a:lnTo>
                  <a:lnTo>
                    <a:pt x="165" y="178"/>
                  </a:lnTo>
                  <a:lnTo>
                    <a:pt x="223" y="143"/>
                  </a:lnTo>
                  <a:lnTo>
                    <a:pt x="223" y="241"/>
                  </a:lnTo>
                  <a:lnTo>
                    <a:pt x="223" y="250"/>
                  </a:lnTo>
                  <a:lnTo>
                    <a:pt x="228" y="259"/>
                  </a:lnTo>
                  <a:lnTo>
                    <a:pt x="237" y="263"/>
                  </a:lnTo>
                  <a:lnTo>
                    <a:pt x="246" y="268"/>
                  </a:lnTo>
                  <a:lnTo>
                    <a:pt x="255" y="268"/>
                  </a:lnTo>
                  <a:lnTo>
                    <a:pt x="259" y="263"/>
                  </a:lnTo>
                  <a:lnTo>
                    <a:pt x="264" y="254"/>
                  </a:lnTo>
                  <a:lnTo>
                    <a:pt x="268" y="246"/>
                  </a:lnTo>
                  <a:lnTo>
                    <a:pt x="268" y="116"/>
                  </a:lnTo>
                  <a:lnTo>
                    <a:pt x="393" y="44"/>
                  </a:lnTo>
                  <a:lnTo>
                    <a:pt x="366" y="0"/>
                  </a:lnTo>
                  <a:lnTo>
                    <a:pt x="241" y="71"/>
                  </a:lnTo>
                  <a:lnTo>
                    <a:pt x="125" y="4"/>
                  </a:lnTo>
                  <a:lnTo>
                    <a:pt x="121" y="0"/>
                  </a:lnTo>
                  <a:lnTo>
                    <a:pt x="112" y="0"/>
                  </a:lnTo>
                  <a:lnTo>
                    <a:pt x="103" y="4"/>
                  </a:lnTo>
                  <a:lnTo>
                    <a:pt x="98" y="9"/>
                  </a:lnTo>
                  <a:lnTo>
                    <a:pt x="94" y="18"/>
                  </a:lnTo>
                  <a:lnTo>
                    <a:pt x="94" y="26"/>
                  </a:lnTo>
                  <a:lnTo>
                    <a:pt x="98" y="35"/>
                  </a:lnTo>
                  <a:lnTo>
                    <a:pt x="107" y="40"/>
                  </a:lnTo>
                  <a:lnTo>
                    <a:pt x="197" y="98"/>
                  </a:lnTo>
                  <a:lnTo>
                    <a:pt x="139" y="129"/>
                  </a:lnTo>
                  <a:lnTo>
                    <a:pt x="72" y="89"/>
                  </a:lnTo>
                  <a:lnTo>
                    <a:pt x="63" y="85"/>
                  </a:lnTo>
                  <a:lnTo>
                    <a:pt x="58" y="85"/>
                  </a:lnTo>
                  <a:lnTo>
                    <a:pt x="49" y="89"/>
                  </a:lnTo>
                  <a:lnTo>
                    <a:pt x="45" y="98"/>
                  </a:lnTo>
                  <a:lnTo>
                    <a:pt x="45" y="102"/>
                  </a:lnTo>
                  <a:lnTo>
                    <a:pt x="45" y="111"/>
                  </a:lnTo>
                  <a:lnTo>
                    <a:pt x="45" y="120"/>
                  </a:lnTo>
                  <a:lnTo>
                    <a:pt x="54" y="125"/>
                  </a:lnTo>
                  <a:lnTo>
                    <a:pt x="98" y="156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7" name="Freeform 46"/>
            <p:cNvSpPr>
              <a:spLocks/>
            </p:cNvSpPr>
            <p:nvPr/>
          </p:nvSpPr>
          <p:spPr bwMode="auto">
            <a:xfrm>
              <a:off x="1210" y="648"/>
              <a:ext cx="299" cy="438"/>
            </a:xfrm>
            <a:custGeom>
              <a:avLst/>
              <a:gdLst/>
              <a:ahLst/>
              <a:cxnLst>
                <a:cxn ang="0">
                  <a:pos x="125" y="313"/>
                </a:cxn>
                <a:cxn ang="0">
                  <a:pos x="125" y="411"/>
                </a:cxn>
                <a:cxn ang="0">
                  <a:pos x="129" y="425"/>
                </a:cxn>
                <a:cxn ang="0">
                  <a:pos x="134" y="429"/>
                </a:cxn>
                <a:cxn ang="0">
                  <a:pos x="143" y="434"/>
                </a:cxn>
                <a:cxn ang="0">
                  <a:pos x="147" y="438"/>
                </a:cxn>
                <a:cxn ang="0">
                  <a:pos x="156" y="434"/>
                </a:cxn>
                <a:cxn ang="0">
                  <a:pos x="165" y="429"/>
                </a:cxn>
                <a:cxn ang="0">
                  <a:pos x="174" y="425"/>
                </a:cxn>
                <a:cxn ang="0">
                  <a:pos x="174" y="411"/>
                </a:cxn>
                <a:cxn ang="0">
                  <a:pos x="174" y="308"/>
                </a:cxn>
                <a:cxn ang="0">
                  <a:pos x="223" y="335"/>
                </a:cxn>
                <a:cxn ang="0">
                  <a:pos x="232" y="340"/>
                </a:cxn>
                <a:cxn ang="0">
                  <a:pos x="241" y="340"/>
                </a:cxn>
                <a:cxn ang="0">
                  <a:pos x="250" y="335"/>
                </a:cxn>
                <a:cxn ang="0">
                  <a:pos x="254" y="331"/>
                </a:cxn>
                <a:cxn ang="0">
                  <a:pos x="254" y="322"/>
                </a:cxn>
                <a:cxn ang="0">
                  <a:pos x="254" y="317"/>
                </a:cxn>
                <a:cxn ang="0">
                  <a:pos x="254" y="308"/>
                </a:cxn>
                <a:cxn ang="0">
                  <a:pos x="245" y="300"/>
                </a:cxn>
                <a:cxn ang="0">
                  <a:pos x="178" y="264"/>
                </a:cxn>
                <a:cxn ang="0">
                  <a:pos x="178" y="192"/>
                </a:cxn>
                <a:cxn ang="0">
                  <a:pos x="263" y="246"/>
                </a:cxn>
                <a:cxn ang="0">
                  <a:pos x="272" y="250"/>
                </a:cxn>
                <a:cxn ang="0">
                  <a:pos x="281" y="250"/>
                </a:cxn>
                <a:cxn ang="0">
                  <a:pos x="290" y="246"/>
                </a:cxn>
                <a:cxn ang="0">
                  <a:pos x="294" y="241"/>
                </a:cxn>
                <a:cxn ang="0">
                  <a:pos x="299" y="232"/>
                </a:cxn>
                <a:cxn ang="0">
                  <a:pos x="299" y="224"/>
                </a:cxn>
                <a:cxn ang="0">
                  <a:pos x="294" y="215"/>
                </a:cxn>
                <a:cxn ang="0">
                  <a:pos x="285" y="210"/>
                </a:cxn>
                <a:cxn ang="0">
                  <a:pos x="178" y="143"/>
                </a:cxn>
                <a:cxn ang="0">
                  <a:pos x="178" y="0"/>
                </a:cxn>
                <a:cxn ang="0">
                  <a:pos x="125" y="0"/>
                </a:cxn>
                <a:cxn ang="0">
                  <a:pos x="125" y="143"/>
                </a:cxn>
                <a:cxn ang="0">
                  <a:pos x="9" y="210"/>
                </a:cxn>
                <a:cxn ang="0">
                  <a:pos x="4" y="215"/>
                </a:cxn>
                <a:cxn ang="0">
                  <a:pos x="0" y="224"/>
                </a:cxn>
                <a:cxn ang="0">
                  <a:pos x="0" y="232"/>
                </a:cxn>
                <a:cxn ang="0">
                  <a:pos x="0" y="237"/>
                </a:cxn>
                <a:cxn ang="0">
                  <a:pos x="4" y="246"/>
                </a:cxn>
                <a:cxn ang="0">
                  <a:pos x="13" y="250"/>
                </a:cxn>
                <a:cxn ang="0">
                  <a:pos x="22" y="250"/>
                </a:cxn>
                <a:cxn ang="0">
                  <a:pos x="31" y="246"/>
                </a:cxn>
                <a:cxn ang="0">
                  <a:pos x="125" y="197"/>
                </a:cxn>
                <a:cxn ang="0">
                  <a:pos x="125" y="264"/>
                </a:cxn>
                <a:cxn ang="0">
                  <a:pos x="53" y="300"/>
                </a:cxn>
                <a:cxn ang="0">
                  <a:pos x="49" y="304"/>
                </a:cxn>
                <a:cxn ang="0">
                  <a:pos x="44" y="313"/>
                </a:cxn>
                <a:cxn ang="0">
                  <a:pos x="44" y="322"/>
                </a:cxn>
                <a:cxn ang="0">
                  <a:pos x="49" y="326"/>
                </a:cxn>
                <a:cxn ang="0">
                  <a:pos x="53" y="331"/>
                </a:cxn>
                <a:cxn ang="0">
                  <a:pos x="62" y="335"/>
                </a:cxn>
                <a:cxn ang="0">
                  <a:pos x="67" y="335"/>
                </a:cxn>
                <a:cxn ang="0">
                  <a:pos x="76" y="335"/>
                </a:cxn>
                <a:cxn ang="0">
                  <a:pos x="125" y="313"/>
                </a:cxn>
              </a:cxnLst>
              <a:rect l="0" t="0" r="r" b="b"/>
              <a:pathLst>
                <a:path w="299" h="438">
                  <a:moveTo>
                    <a:pt x="125" y="313"/>
                  </a:moveTo>
                  <a:lnTo>
                    <a:pt x="125" y="411"/>
                  </a:lnTo>
                  <a:lnTo>
                    <a:pt x="129" y="425"/>
                  </a:lnTo>
                  <a:lnTo>
                    <a:pt x="134" y="429"/>
                  </a:lnTo>
                  <a:lnTo>
                    <a:pt x="143" y="434"/>
                  </a:lnTo>
                  <a:lnTo>
                    <a:pt x="147" y="438"/>
                  </a:lnTo>
                  <a:lnTo>
                    <a:pt x="156" y="434"/>
                  </a:lnTo>
                  <a:lnTo>
                    <a:pt x="165" y="429"/>
                  </a:lnTo>
                  <a:lnTo>
                    <a:pt x="174" y="425"/>
                  </a:lnTo>
                  <a:lnTo>
                    <a:pt x="174" y="411"/>
                  </a:lnTo>
                  <a:lnTo>
                    <a:pt x="174" y="308"/>
                  </a:lnTo>
                  <a:lnTo>
                    <a:pt x="223" y="335"/>
                  </a:lnTo>
                  <a:lnTo>
                    <a:pt x="232" y="340"/>
                  </a:lnTo>
                  <a:lnTo>
                    <a:pt x="241" y="340"/>
                  </a:lnTo>
                  <a:lnTo>
                    <a:pt x="250" y="335"/>
                  </a:lnTo>
                  <a:lnTo>
                    <a:pt x="254" y="331"/>
                  </a:lnTo>
                  <a:lnTo>
                    <a:pt x="254" y="322"/>
                  </a:lnTo>
                  <a:lnTo>
                    <a:pt x="254" y="317"/>
                  </a:lnTo>
                  <a:lnTo>
                    <a:pt x="254" y="308"/>
                  </a:lnTo>
                  <a:lnTo>
                    <a:pt x="245" y="300"/>
                  </a:lnTo>
                  <a:lnTo>
                    <a:pt x="178" y="264"/>
                  </a:lnTo>
                  <a:lnTo>
                    <a:pt x="178" y="192"/>
                  </a:lnTo>
                  <a:lnTo>
                    <a:pt x="263" y="246"/>
                  </a:lnTo>
                  <a:lnTo>
                    <a:pt x="272" y="250"/>
                  </a:lnTo>
                  <a:lnTo>
                    <a:pt x="281" y="250"/>
                  </a:lnTo>
                  <a:lnTo>
                    <a:pt x="290" y="246"/>
                  </a:lnTo>
                  <a:lnTo>
                    <a:pt x="294" y="241"/>
                  </a:lnTo>
                  <a:lnTo>
                    <a:pt x="299" y="232"/>
                  </a:lnTo>
                  <a:lnTo>
                    <a:pt x="299" y="224"/>
                  </a:lnTo>
                  <a:lnTo>
                    <a:pt x="294" y="215"/>
                  </a:lnTo>
                  <a:lnTo>
                    <a:pt x="285" y="210"/>
                  </a:lnTo>
                  <a:lnTo>
                    <a:pt x="178" y="143"/>
                  </a:lnTo>
                  <a:lnTo>
                    <a:pt x="178" y="0"/>
                  </a:lnTo>
                  <a:lnTo>
                    <a:pt x="125" y="0"/>
                  </a:lnTo>
                  <a:lnTo>
                    <a:pt x="125" y="143"/>
                  </a:lnTo>
                  <a:lnTo>
                    <a:pt x="9" y="210"/>
                  </a:lnTo>
                  <a:lnTo>
                    <a:pt x="4" y="215"/>
                  </a:lnTo>
                  <a:lnTo>
                    <a:pt x="0" y="224"/>
                  </a:lnTo>
                  <a:lnTo>
                    <a:pt x="0" y="232"/>
                  </a:lnTo>
                  <a:lnTo>
                    <a:pt x="0" y="237"/>
                  </a:lnTo>
                  <a:lnTo>
                    <a:pt x="4" y="246"/>
                  </a:lnTo>
                  <a:lnTo>
                    <a:pt x="13" y="250"/>
                  </a:lnTo>
                  <a:lnTo>
                    <a:pt x="22" y="250"/>
                  </a:lnTo>
                  <a:lnTo>
                    <a:pt x="31" y="246"/>
                  </a:lnTo>
                  <a:lnTo>
                    <a:pt x="125" y="197"/>
                  </a:lnTo>
                  <a:lnTo>
                    <a:pt x="125" y="264"/>
                  </a:lnTo>
                  <a:lnTo>
                    <a:pt x="53" y="300"/>
                  </a:lnTo>
                  <a:lnTo>
                    <a:pt x="49" y="304"/>
                  </a:lnTo>
                  <a:lnTo>
                    <a:pt x="44" y="313"/>
                  </a:lnTo>
                  <a:lnTo>
                    <a:pt x="44" y="322"/>
                  </a:lnTo>
                  <a:lnTo>
                    <a:pt x="49" y="326"/>
                  </a:lnTo>
                  <a:lnTo>
                    <a:pt x="53" y="331"/>
                  </a:lnTo>
                  <a:lnTo>
                    <a:pt x="62" y="335"/>
                  </a:lnTo>
                  <a:lnTo>
                    <a:pt x="67" y="335"/>
                  </a:lnTo>
                  <a:lnTo>
                    <a:pt x="76" y="335"/>
                  </a:lnTo>
                  <a:lnTo>
                    <a:pt x="125" y="313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8" name="Freeform 47"/>
            <p:cNvSpPr>
              <a:spLocks/>
            </p:cNvSpPr>
            <p:nvPr/>
          </p:nvSpPr>
          <p:spPr bwMode="auto">
            <a:xfrm>
              <a:off x="1348" y="626"/>
              <a:ext cx="393" cy="272"/>
            </a:xfrm>
            <a:custGeom>
              <a:avLst/>
              <a:gdLst/>
              <a:ahLst/>
              <a:cxnLst>
                <a:cxn ang="0">
                  <a:pos x="272" y="201"/>
                </a:cxn>
                <a:cxn ang="0">
                  <a:pos x="357" y="250"/>
                </a:cxn>
                <a:cxn ang="0">
                  <a:pos x="366" y="254"/>
                </a:cxn>
                <a:cxn ang="0">
                  <a:pos x="375" y="254"/>
                </a:cxn>
                <a:cxn ang="0">
                  <a:pos x="384" y="250"/>
                </a:cxn>
                <a:cxn ang="0">
                  <a:pos x="388" y="241"/>
                </a:cxn>
                <a:cxn ang="0">
                  <a:pos x="393" y="232"/>
                </a:cxn>
                <a:cxn ang="0">
                  <a:pos x="393" y="223"/>
                </a:cxn>
                <a:cxn ang="0">
                  <a:pos x="388" y="214"/>
                </a:cxn>
                <a:cxn ang="0">
                  <a:pos x="384" y="210"/>
                </a:cxn>
                <a:cxn ang="0">
                  <a:pos x="295" y="156"/>
                </a:cxn>
                <a:cxn ang="0">
                  <a:pos x="339" y="129"/>
                </a:cxn>
                <a:cxn ang="0">
                  <a:pos x="348" y="125"/>
                </a:cxn>
                <a:cxn ang="0">
                  <a:pos x="353" y="116"/>
                </a:cxn>
                <a:cxn ang="0">
                  <a:pos x="353" y="107"/>
                </a:cxn>
                <a:cxn ang="0">
                  <a:pos x="353" y="98"/>
                </a:cxn>
                <a:cxn ang="0">
                  <a:pos x="344" y="94"/>
                </a:cxn>
                <a:cxn ang="0">
                  <a:pos x="339" y="89"/>
                </a:cxn>
                <a:cxn ang="0">
                  <a:pos x="330" y="89"/>
                </a:cxn>
                <a:cxn ang="0">
                  <a:pos x="321" y="89"/>
                </a:cxn>
                <a:cxn ang="0">
                  <a:pos x="254" y="129"/>
                </a:cxn>
                <a:cxn ang="0">
                  <a:pos x="196" y="94"/>
                </a:cxn>
                <a:cxn ang="0">
                  <a:pos x="281" y="49"/>
                </a:cxn>
                <a:cxn ang="0">
                  <a:pos x="290" y="40"/>
                </a:cxn>
                <a:cxn ang="0">
                  <a:pos x="295" y="31"/>
                </a:cxn>
                <a:cxn ang="0">
                  <a:pos x="295" y="26"/>
                </a:cxn>
                <a:cxn ang="0">
                  <a:pos x="295" y="18"/>
                </a:cxn>
                <a:cxn ang="0">
                  <a:pos x="290" y="9"/>
                </a:cxn>
                <a:cxn ang="0">
                  <a:pos x="281" y="4"/>
                </a:cxn>
                <a:cxn ang="0">
                  <a:pos x="272" y="4"/>
                </a:cxn>
                <a:cxn ang="0">
                  <a:pos x="263" y="9"/>
                </a:cxn>
                <a:cxn ang="0">
                  <a:pos x="152" y="71"/>
                </a:cxn>
                <a:cxn ang="0">
                  <a:pos x="27" y="0"/>
                </a:cxn>
                <a:cxn ang="0">
                  <a:pos x="0" y="44"/>
                </a:cxn>
                <a:cxn ang="0">
                  <a:pos x="125" y="116"/>
                </a:cxn>
                <a:cxn ang="0">
                  <a:pos x="125" y="250"/>
                </a:cxn>
                <a:cxn ang="0">
                  <a:pos x="125" y="259"/>
                </a:cxn>
                <a:cxn ang="0">
                  <a:pos x="129" y="263"/>
                </a:cxn>
                <a:cxn ang="0">
                  <a:pos x="138" y="268"/>
                </a:cxn>
                <a:cxn ang="0">
                  <a:pos x="143" y="272"/>
                </a:cxn>
                <a:cxn ang="0">
                  <a:pos x="152" y="272"/>
                </a:cxn>
                <a:cxn ang="0">
                  <a:pos x="161" y="268"/>
                </a:cxn>
                <a:cxn ang="0">
                  <a:pos x="165" y="259"/>
                </a:cxn>
                <a:cxn ang="0">
                  <a:pos x="165" y="250"/>
                </a:cxn>
                <a:cxn ang="0">
                  <a:pos x="170" y="143"/>
                </a:cxn>
                <a:cxn ang="0">
                  <a:pos x="228" y="178"/>
                </a:cxn>
                <a:cxn ang="0">
                  <a:pos x="223" y="254"/>
                </a:cxn>
                <a:cxn ang="0">
                  <a:pos x="228" y="263"/>
                </a:cxn>
                <a:cxn ang="0">
                  <a:pos x="232" y="268"/>
                </a:cxn>
                <a:cxn ang="0">
                  <a:pos x="237" y="272"/>
                </a:cxn>
                <a:cxn ang="0">
                  <a:pos x="245" y="272"/>
                </a:cxn>
                <a:cxn ang="0">
                  <a:pos x="254" y="272"/>
                </a:cxn>
                <a:cxn ang="0">
                  <a:pos x="259" y="268"/>
                </a:cxn>
                <a:cxn ang="0">
                  <a:pos x="263" y="263"/>
                </a:cxn>
                <a:cxn ang="0">
                  <a:pos x="268" y="254"/>
                </a:cxn>
                <a:cxn ang="0">
                  <a:pos x="272" y="201"/>
                </a:cxn>
              </a:cxnLst>
              <a:rect l="0" t="0" r="r" b="b"/>
              <a:pathLst>
                <a:path w="393" h="272">
                  <a:moveTo>
                    <a:pt x="272" y="201"/>
                  </a:moveTo>
                  <a:lnTo>
                    <a:pt x="357" y="250"/>
                  </a:lnTo>
                  <a:lnTo>
                    <a:pt x="366" y="254"/>
                  </a:lnTo>
                  <a:lnTo>
                    <a:pt x="375" y="254"/>
                  </a:lnTo>
                  <a:lnTo>
                    <a:pt x="384" y="250"/>
                  </a:lnTo>
                  <a:lnTo>
                    <a:pt x="388" y="241"/>
                  </a:lnTo>
                  <a:lnTo>
                    <a:pt x="393" y="232"/>
                  </a:lnTo>
                  <a:lnTo>
                    <a:pt x="393" y="223"/>
                  </a:lnTo>
                  <a:lnTo>
                    <a:pt x="388" y="214"/>
                  </a:lnTo>
                  <a:lnTo>
                    <a:pt x="384" y="210"/>
                  </a:lnTo>
                  <a:lnTo>
                    <a:pt x="295" y="156"/>
                  </a:lnTo>
                  <a:lnTo>
                    <a:pt x="339" y="129"/>
                  </a:lnTo>
                  <a:lnTo>
                    <a:pt x="348" y="125"/>
                  </a:lnTo>
                  <a:lnTo>
                    <a:pt x="353" y="116"/>
                  </a:lnTo>
                  <a:lnTo>
                    <a:pt x="353" y="107"/>
                  </a:lnTo>
                  <a:lnTo>
                    <a:pt x="353" y="98"/>
                  </a:lnTo>
                  <a:lnTo>
                    <a:pt x="344" y="94"/>
                  </a:lnTo>
                  <a:lnTo>
                    <a:pt x="339" y="89"/>
                  </a:lnTo>
                  <a:lnTo>
                    <a:pt x="330" y="89"/>
                  </a:lnTo>
                  <a:lnTo>
                    <a:pt x="321" y="89"/>
                  </a:lnTo>
                  <a:lnTo>
                    <a:pt x="254" y="129"/>
                  </a:lnTo>
                  <a:lnTo>
                    <a:pt x="196" y="94"/>
                  </a:lnTo>
                  <a:lnTo>
                    <a:pt x="281" y="49"/>
                  </a:lnTo>
                  <a:lnTo>
                    <a:pt x="290" y="40"/>
                  </a:lnTo>
                  <a:lnTo>
                    <a:pt x="295" y="31"/>
                  </a:lnTo>
                  <a:lnTo>
                    <a:pt x="295" y="26"/>
                  </a:lnTo>
                  <a:lnTo>
                    <a:pt x="295" y="18"/>
                  </a:lnTo>
                  <a:lnTo>
                    <a:pt x="290" y="9"/>
                  </a:lnTo>
                  <a:lnTo>
                    <a:pt x="281" y="4"/>
                  </a:lnTo>
                  <a:lnTo>
                    <a:pt x="272" y="4"/>
                  </a:lnTo>
                  <a:lnTo>
                    <a:pt x="263" y="9"/>
                  </a:lnTo>
                  <a:lnTo>
                    <a:pt x="152" y="71"/>
                  </a:lnTo>
                  <a:lnTo>
                    <a:pt x="27" y="0"/>
                  </a:lnTo>
                  <a:lnTo>
                    <a:pt x="0" y="44"/>
                  </a:lnTo>
                  <a:lnTo>
                    <a:pt x="125" y="116"/>
                  </a:lnTo>
                  <a:lnTo>
                    <a:pt x="125" y="250"/>
                  </a:lnTo>
                  <a:lnTo>
                    <a:pt x="125" y="259"/>
                  </a:lnTo>
                  <a:lnTo>
                    <a:pt x="129" y="263"/>
                  </a:lnTo>
                  <a:lnTo>
                    <a:pt x="138" y="268"/>
                  </a:lnTo>
                  <a:lnTo>
                    <a:pt x="143" y="272"/>
                  </a:lnTo>
                  <a:lnTo>
                    <a:pt x="152" y="272"/>
                  </a:lnTo>
                  <a:lnTo>
                    <a:pt x="161" y="268"/>
                  </a:lnTo>
                  <a:lnTo>
                    <a:pt x="165" y="259"/>
                  </a:lnTo>
                  <a:lnTo>
                    <a:pt x="165" y="250"/>
                  </a:lnTo>
                  <a:lnTo>
                    <a:pt x="170" y="143"/>
                  </a:lnTo>
                  <a:lnTo>
                    <a:pt x="228" y="178"/>
                  </a:lnTo>
                  <a:lnTo>
                    <a:pt x="223" y="254"/>
                  </a:lnTo>
                  <a:lnTo>
                    <a:pt x="228" y="263"/>
                  </a:lnTo>
                  <a:lnTo>
                    <a:pt x="232" y="268"/>
                  </a:lnTo>
                  <a:lnTo>
                    <a:pt x="237" y="272"/>
                  </a:lnTo>
                  <a:lnTo>
                    <a:pt x="245" y="272"/>
                  </a:lnTo>
                  <a:lnTo>
                    <a:pt x="254" y="272"/>
                  </a:lnTo>
                  <a:lnTo>
                    <a:pt x="259" y="268"/>
                  </a:lnTo>
                  <a:lnTo>
                    <a:pt x="263" y="263"/>
                  </a:lnTo>
                  <a:lnTo>
                    <a:pt x="268" y="254"/>
                  </a:lnTo>
                  <a:lnTo>
                    <a:pt x="272" y="201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9" name="Freeform 48"/>
            <p:cNvSpPr>
              <a:spLocks/>
            </p:cNvSpPr>
            <p:nvPr/>
          </p:nvSpPr>
          <p:spPr bwMode="auto">
            <a:xfrm>
              <a:off x="1348" y="393"/>
              <a:ext cx="393" cy="277"/>
            </a:xfrm>
            <a:custGeom>
              <a:avLst/>
              <a:gdLst/>
              <a:ahLst/>
              <a:cxnLst>
                <a:cxn ang="0">
                  <a:pos x="295" y="121"/>
                </a:cxn>
                <a:cxn ang="0">
                  <a:pos x="384" y="72"/>
                </a:cxn>
                <a:cxn ang="0">
                  <a:pos x="393" y="63"/>
                </a:cxn>
                <a:cxn ang="0">
                  <a:pos x="393" y="54"/>
                </a:cxn>
                <a:cxn ang="0">
                  <a:pos x="393" y="49"/>
                </a:cxn>
                <a:cxn ang="0">
                  <a:pos x="393" y="40"/>
                </a:cxn>
                <a:cxn ang="0">
                  <a:pos x="384" y="31"/>
                </a:cxn>
                <a:cxn ang="0">
                  <a:pos x="379" y="27"/>
                </a:cxn>
                <a:cxn ang="0">
                  <a:pos x="370" y="27"/>
                </a:cxn>
                <a:cxn ang="0">
                  <a:pos x="357" y="27"/>
                </a:cxn>
                <a:cxn ang="0">
                  <a:pos x="268" y="81"/>
                </a:cxn>
                <a:cxn ang="0">
                  <a:pos x="268" y="27"/>
                </a:cxn>
                <a:cxn ang="0">
                  <a:pos x="268" y="14"/>
                </a:cxn>
                <a:cxn ang="0">
                  <a:pos x="263" y="9"/>
                </a:cxn>
                <a:cxn ang="0">
                  <a:pos x="254" y="5"/>
                </a:cxn>
                <a:cxn ang="0">
                  <a:pos x="250" y="0"/>
                </a:cxn>
                <a:cxn ang="0">
                  <a:pos x="241" y="5"/>
                </a:cxn>
                <a:cxn ang="0">
                  <a:pos x="232" y="5"/>
                </a:cxn>
                <a:cxn ang="0">
                  <a:pos x="228" y="14"/>
                </a:cxn>
                <a:cxn ang="0">
                  <a:pos x="228" y="23"/>
                </a:cxn>
                <a:cxn ang="0">
                  <a:pos x="228" y="99"/>
                </a:cxn>
                <a:cxn ang="0">
                  <a:pos x="170" y="134"/>
                </a:cxn>
                <a:cxn ang="0">
                  <a:pos x="170" y="36"/>
                </a:cxn>
                <a:cxn ang="0">
                  <a:pos x="170" y="27"/>
                </a:cxn>
                <a:cxn ang="0">
                  <a:pos x="165" y="18"/>
                </a:cxn>
                <a:cxn ang="0">
                  <a:pos x="156" y="14"/>
                </a:cxn>
                <a:cxn ang="0">
                  <a:pos x="147" y="9"/>
                </a:cxn>
                <a:cxn ang="0">
                  <a:pos x="138" y="9"/>
                </a:cxn>
                <a:cxn ang="0">
                  <a:pos x="134" y="14"/>
                </a:cxn>
                <a:cxn ang="0">
                  <a:pos x="129" y="23"/>
                </a:cxn>
                <a:cxn ang="0">
                  <a:pos x="125" y="31"/>
                </a:cxn>
                <a:cxn ang="0">
                  <a:pos x="125" y="161"/>
                </a:cxn>
                <a:cxn ang="0">
                  <a:pos x="0" y="233"/>
                </a:cxn>
                <a:cxn ang="0">
                  <a:pos x="27" y="277"/>
                </a:cxn>
                <a:cxn ang="0">
                  <a:pos x="152" y="206"/>
                </a:cxn>
                <a:cxn ang="0">
                  <a:pos x="268" y="273"/>
                </a:cxn>
                <a:cxn ang="0">
                  <a:pos x="272" y="277"/>
                </a:cxn>
                <a:cxn ang="0">
                  <a:pos x="281" y="277"/>
                </a:cxn>
                <a:cxn ang="0">
                  <a:pos x="290" y="273"/>
                </a:cxn>
                <a:cxn ang="0">
                  <a:pos x="295" y="268"/>
                </a:cxn>
                <a:cxn ang="0">
                  <a:pos x="299" y="259"/>
                </a:cxn>
                <a:cxn ang="0">
                  <a:pos x="299" y="251"/>
                </a:cxn>
                <a:cxn ang="0">
                  <a:pos x="295" y="242"/>
                </a:cxn>
                <a:cxn ang="0">
                  <a:pos x="286" y="237"/>
                </a:cxn>
                <a:cxn ang="0">
                  <a:pos x="196" y="179"/>
                </a:cxn>
                <a:cxn ang="0">
                  <a:pos x="254" y="148"/>
                </a:cxn>
                <a:cxn ang="0">
                  <a:pos x="321" y="188"/>
                </a:cxn>
                <a:cxn ang="0">
                  <a:pos x="330" y="192"/>
                </a:cxn>
                <a:cxn ang="0">
                  <a:pos x="335" y="192"/>
                </a:cxn>
                <a:cxn ang="0">
                  <a:pos x="344" y="188"/>
                </a:cxn>
                <a:cxn ang="0">
                  <a:pos x="348" y="179"/>
                </a:cxn>
                <a:cxn ang="0">
                  <a:pos x="348" y="175"/>
                </a:cxn>
                <a:cxn ang="0">
                  <a:pos x="348" y="166"/>
                </a:cxn>
                <a:cxn ang="0">
                  <a:pos x="348" y="157"/>
                </a:cxn>
                <a:cxn ang="0">
                  <a:pos x="339" y="152"/>
                </a:cxn>
                <a:cxn ang="0">
                  <a:pos x="295" y="121"/>
                </a:cxn>
              </a:cxnLst>
              <a:rect l="0" t="0" r="r" b="b"/>
              <a:pathLst>
                <a:path w="393" h="277">
                  <a:moveTo>
                    <a:pt x="295" y="121"/>
                  </a:moveTo>
                  <a:lnTo>
                    <a:pt x="384" y="72"/>
                  </a:lnTo>
                  <a:lnTo>
                    <a:pt x="393" y="63"/>
                  </a:lnTo>
                  <a:lnTo>
                    <a:pt x="393" y="54"/>
                  </a:lnTo>
                  <a:lnTo>
                    <a:pt x="393" y="49"/>
                  </a:lnTo>
                  <a:lnTo>
                    <a:pt x="393" y="40"/>
                  </a:lnTo>
                  <a:lnTo>
                    <a:pt x="384" y="31"/>
                  </a:lnTo>
                  <a:lnTo>
                    <a:pt x="379" y="27"/>
                  </a:lnTo>
                  <a:lnTo>
                    <a:pt x="370" y="27"/>
                  </a:lnTo>
                  <a:lnTo>
                    <a:pt x="357" y="27"/>
                  </a:lnTo>
                  <a:lnTo>
                    <a:pt x="268" y="81"/>
                  </a:lnTo>
                  <a:lnTo>
                    <a:pt x="268" y="27"/>
                  </a:lnTo>
                  <a:lnTo>
                    <a:pt x="268" y="14"/>
                  </a:lnTo>
                  <a:lnTo>
                    <a:pt x="263" y="9"/>
                  </a:lnTo>
                  <a:lnTo>
                    <a:pt x="254" y="5"/>
                  </a:lnTo>
                  <a:lnTo>
                    <a:pt x="250" y="0"/>
                  </a:lnTo>
                  <a:lnTo>
                    <a:pt x="241" y="5"/>
                  </a:lnTo>
                  <a:lnTo>
                    <a:pt x="232" y="5"/>
                  </a:lnTo>
                  <a:lnTo>
                    <a:pt x="228" y="14"/>
                  </a:lnTo>
                  <a:lnTo>
                    <a:pt x="228" y="23"/>
                  </a:lnTo>
                  <a:lnTo>
                    <a:pt x="228" y="99"/>
                  </a:lnTo>
                  <a:lnTo>
                    <a:pt x="170" y="134"/>
                  </a:lnTo>
                  <a:lnTo>
                    <a:pt x="170" y="36"/>
                  </a:lnTo>
                  <a:lnTo>
                    <a:pt x="170" y="27"/>
                  </a:lnTo>
                  <a:lnTo>
                    <a:pt x="165" y="18"/>
                  </a:lnTo>
                  <a:lnTo>
                    <a:pt x="156" y="14"/>
                  </a:lnTo>
                  <a:lnTo>
                    <a:pt x="147" y="9"/>
                  </a:lnTo>
                  <a:lnTo>
                    <a:pt x="138" y="9"/>
                  </a:lnTo>
                  <a:lnTo>
                    <a:pt x="134" y="14"/>
                  </a:lnTo>
                  <a:lnTo>
                    <a:pt x="129" y="23"/>
                  </a:lnTo>
                  <a:lnTo>
                    <a:pt x="125" y="31"/>
                  </a:lnTo>
                  <a:lnTo>
                    <a:pt x="125" y="161"/>
                  </a:lnTo>
                  <a:lnTo>
                    <a:pt x="0" y="233"/>
                  </a:lnTo>
                  <a:lnTo>
                    <a:pt x="27" y="277"/>
                  </a:lnTo>
                  <a:lnTo>
                    <a:pt x="152" y="206"/>
                  </a:lnTo>
                  <a:lnTo>
                    <a:pt x="268" y="273"/>
                  </a:lnTo>
                  <a:lnTo>
                    <a:pt x="272" y="277"/>
                  </a:lnTo>
                  <a:lnTo>
                    <a:pt x="281" y="277"/>
                  </a:lnTo>
                  <a:lnTo>
                    <a:pt x="290" y="273"/>
                  </a:lnTo>
                  <a:lnTo>
                    <a:pt x="295" y="268"/>
                  </a:lnTo>
                  <a:lnTo>
                    <a:pt x="299" y="259"/>
                  </a:lnTo>
                  <a:lnTo>
                    <a:pt x="299" y="251"/>
                  </a:lnTo>
                  <a:lnTo>
                    <a:pt x="295" y="242"/>
                  </a:lnTo>
                  <a:lnTo>
                    <a:pt x="286" y="237"/>
                  </a:lnTo>
                  <a:lnTo>
                    <a:pt x="196" y="179"/>
                  </a:lnTo>
                  <a:lnTo>
                    <a:pt x="254" y="148"/>
                  </a:lnTo>
                  <a:lnTo>
                    <a:pt x="321" y="188"/>
                  </a:lnTo>
                  <a:lnTo>
                    <a:pt x="330" y="192"/>
                  </a:lnTo>
                  <a:lnTo>
                    <a:pt x="335" y="192"/>
                  </a:lnTo>
                  <a:lnTo>
                    <a:pt x="344" y="188"/>
                  </a:lnTo>
                  <a:lnTo>
                    <a:pt x="348" y="179"/>
                  </a:lnTo>
                  <a:lnTo>
                    <a:pt x="348" y="175"/>
                  </a:lnTo>
                  <a:lnTo>
                    <a:pt x="348" y="166"/>
                  </a:lnTo>
                  <a:lnTo>
                    <a:pt x="348" y="157"/>
                  </a:lnTo>
                  <a:lnTo>
                    <a:pt x="339" y="152"/>
                  </a:lnTo>
                  <a:lnTo>
                    <a:pt x="295" y="121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0" name="Freeform 49"/>
            <p:cNvSpPr>
              <a:spLocks/>
            </p:cNvSpPr>
            <p:nvPr/>
          </p:nvSpPr>
          <p:spPr bwMode="auto">
            <a:xfrm>
              <a:off x="1232" y="536"/>
              <a:ext cx="263" cy="228"/>
            </a:xfrm>
            <a:custGeom>
              <a:avLst/>
              <a:gdLst/>
              <a:ahLst/>
              <a:cxnLst>
                <a:cxn ang="0">
                  <a:pos x="0" y="116"/>
                </a:cxn>
                <a:cxn ang="0">
                  <a:pos x="49" y="67"/>
                </a:cxn>
                <a:cxn ang="0">
                  <a:pos x="67" y="0"/>
                </a:cxn>
                <a:cxn ang="0">
                  <a:pos x="134" y="23"/>
                </a:cxn>
                <a:cxn ang="0">
                  <a:pos x="201" y="0"/>
                </a:cxn>
                <a:cxn ang="0">
                  <a:pos x="214" y="67"/>
                </a:cxn>
                <a:cxn ang="0">
                  <a:pos x="263" y="116"/>
                </a:cxn>
                <a:cxn ang="0">
                  <a:pos x="214" y="161"/>
                </a:cxn>
                <a:cxn ang="0">
                  <a:pos x="201" y="228"/>
                </a:cxn>
                <a:cxn ang="0">
                  <a:pos x="134" y="210"/>
                </a:cxn>
                <a:cxn ang="0">
                  <a:pos x="67" y="228"/>
                </a:cxn>
                <a:cxn ang="0">
                  <a:pos x="49" y="161"/>
                </a:cxn>
                <a:cxn ang="0">
                  <a:pos x="0" y="116"/>
                </a:cxn>
              </a:cxnLst>
              <a:rect l="0" t="0" r="r" b="b"/>
              <a:pathLst>
                <a:path w="263" h="228">
                  <a:moveTo>
                    <a:pt x="0" y="116"/>
                  </a:moveTo>
                  <a:lnTo>
                    <a:pt x="49" y="67"/>
                  </a:lnTo>
                  <a:lnTo>
                    <a:pt x="67" y="0"/>
                  </a:lnTo>
                  <a:lnTo>
                    <a:pt x="134" y="23"/>
                  </a:lnTo>
                  <a:lnTo>
                    <a:pt x="201" y="0"/>
                  </a:lnTo>
                  <a:lnTo>
                    <a:pt x="214" y="67"/>
                  </a:lnTo>
                  <a:lnTo>
                    <a:pt x="263" y="116"/>
                  </a:lnTo>
                  <a:lnTo>
                    <a:pt x="214" y="161"/>
                  </a:lnTo>
                  <a:lnTo>
                    <a:pt x="201" y="228"/>
                  </a:lnTo>
                  <a:lnTo>
                    <a:pt x="134" y="210"/>
                  </a:lnTo>
                  <a:lnTo>
                    <a:pt x="67" y="228"/>
                  </a:lnTo>
                  <a:lnTo>
                    <a:pt x="49" y="161"/>
                  </a:lnTo>
                  <a:lnTo>
                    <a:pt x="0" y="116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5" name="Group 53"/>
          <p:cNvGrpSpPr>
            <a:grpSpLocks/>
          </p:cNvGrpSpPr>
          <p:nvPr userDrawn="1"/>
        </p:nvGrpSpPr>
        <p:grpSpPr bwMode="auto">
          <a:xfrm rot="3897675">
            <a:off x="5596943" y="4305064"/>
            <a:ext cx="731165" cy="835618"/>
            <a:chOff x="982" y="214"/>
            <a:chExt cx="759" cy="872"/>
          </a:xfrm>
        </p:grpSpPr>
        <p:sp>
          <p:nvSpPr>
            <p:cNvPr id="86" name="Freeform 54"/>
            <p:cNvSpPr>
              <a:spLocks/>
            </p:cNvSpPr>
            <p:nvPr/>
          </p:nvSpPr>
          <p:spPr bwMode="auto">
            <a:xfrm>
              <a:off x="1214" y="214"/>
              <a:ext cx="299" cy="434"/>
            </a:xfrm>
            <a:custGeom>
              <a:avLst/>
              <a:gdLst/>
              <a:ahLst/>
              <a:cxnLst>
                <a:cxn ang="0">
                  <a:pos x="174" y="121"/>
                </a:cxn>
                <a:cxn ang="0">
                  <a:pos x="174" y="23"/>
                </a:cxn>
                <a:cxn ang="0">
                  <a:pos x="170" y="9"/>
                </a:cxn>
                <a:cxn ang="0">
                  <a:pos x="165" y="5"/>
                </a:cxn>
                <a:cxn ang="0">
                  <a:pos x="156" y="0"/>
                </a:cxn>
                <a:cxn ang="0">
                  <a:pos x="152" y="0"/>
                </a:cxn>
                <a:cxn ang="0">
                  <a:pos x="143" y="0"/>
                </a:cxn>
                <a:cxn ang="0">
                  <a:pos x="134" y="5"/>
                </a:cxn>
                <a:cxn ang="0">
                  <a:pos x="125" y="9"/>
                </a:cxn>
                <a:cxn ang="0">
                  <a:pos x="125" y="23"/>
                </a:cxn>
                <a:cxn ang="0">
                  <a:pos x="125" y="126"/>
                </a:cxn>
                <a:cxn ang="0">
                  <a:pos x="76" y="99"/>
                </a:cxn>
                <a:cxn ang="0">
                  <a:pos x="67" y="94"/>
                </a:cxn>
                <a:cxn ang="0">
                  <a:pos x="58" y="94"/>
                </a:cxn>
                <a:cxn ang="0">
                  <a:pos x="49" y="99"/>
                </a:cxn>
                <a:cxn ang="0">
                  <a:pos x="45" y="103"/>
                </a:cxn>
                <a:cxn ang="0">
                  <a:pos x="40" y="112"/>
                </a:cxn>
                <a:cxn ang="0">
                  <a:pos x="45" y="117"/>
                </a:cxn>
                <a:cxn ang="0">
                  <a:pos x="45" y="126"/>
                </a:cxn>
                <a:cxn ang="0">
                  <a:pos x="54" y="134"/>
                </a:cxn>
                <a:cxn ang="0">
                  <a:pos x="121" y="170"/>
                </a:cxn>
                <a:cxn ang="0">
                  <a:pos x="121" y="242"/>
                </a:cxn>
                <a:cxn ang="0">
                  <a:pos x="36" y="188"/>
                </a:cxn>
                <a:cxn ang="0">
                  <a:pos x="27" y="184"/>
                </a:cxn>
                <a:cxn ang="0">
                  <a:pos x="18" y="184"/>
                </a:cxn>
                <a:cxn ang="0">
                  <a:pos x="9" y="188"/>
                </a:cxn>
                <a:cxn ang="0">
                  <a:pos x="5" y="193"/>
                </a:cxn>
                <a:cxn ang="0">
                  <a:pos x="0" y="202"/>
                </a:cxn>
                <a:cxn ang="0">
                  <a:pos x="0" y="210"/>
                </a:cxn>
                <a:cxn ang="0">
                  <a:pos x="5" y="219"/>
                </a:cxn>
                <a:cxn ang="0">
                  <a:pos x="14" y="224"/>
                </a:cxn>
                <a:cxn ang="0">
                  <a:pos x="121" y="291"/>
                </a:cxn>
                <a:cxn ang="0">
                  <a:pos x="121" y="434"/>
                </a:cxn>
                <a:cxn ang="0">
                  <a:pos x="174" y="434"/>
                </a:cxn>
                <a:cxn ang="0">
                  <a:pos x="174" y="291"/>
                </a:cxn>
                <a:cxn ang="0">
                  <a:pos x="290" y="224"/>
                </a:cxn>
                <a:cxn ang="0">
                  <a:pos x="295" y="219"/>
                </a:cxn>
                <a:cxn ang="0">
                  <a:pos x="299" y="210"/>
                </a:cxn>
                <a:cxn ang="0">
                  <a:pos x="299" y="202"/>
                </a:cxn>
                <a:cxn ang="0">
                  <a:pos x="299" y="197"/>
                </a:cxn>
                <a:cxn ang="0">
                  <a:pos x="295" y="188"/>
                </a:cxn>
                <a:cxn ang="0">
                  <a:pos x="286" y="184"/>
                </a:cxn>
                <a:cxn ang="0">
                  <a:pos x="277" y="184"/>
                </a:cxn>
                <a:cxn ang="0">
                  <a:pos x="268" y="188"/>
                </a:cxn>
                <a:cxn ang="0">
                  <a:pos x="174" y="237"/>
                </a:cxn>
                <a:cxn ang="0">
                  <a:pos x="174" y="170"/>
                </a:cxn>
                <a:cxn ang="0">
                  <a:pos x="246" y="134"/>
                </a:cxn>
                <a:cxn ang="0">
                  <a:pos x="250" y="130"/>
                </a:cxn>
                <a:cxn ang="0">
                  <a:pos x="255" y="121"/>
                </a:cxn>
                <a:cxn ang="0">
                  <a:pos x="255" y="112"/>
                </a:cxn>
                <a:cxn ang="0">
                  <a:pos x="250" y="108"/>
                </a:cxn>
                <a:cxn ang="0">
                  <a:pos x="246" y="103"/>
                </a:cxn>
                <a:cxn ang="0">
                  <a:pos x="237" y="99"/>
                </a:cxn>
                <a:cxn ang="0">
                  <a:pos x="232" y="99"/>
                </a:cxn>
                <a:cxn ang="0">
                  <a:pos x="223" y="99"/>
                </a:cxn>
                <a:cxn ang="0">
                  <a:pos x="174" y="121"/>
                </a:cxn>
              </a:cxnLst>
              <a:rect l="0" t="0" r="r" b="b"/>
              <a:pathLst>
                <a:path w="299" h="434">
                  <a:moveTo>
                    <a:pt x="174" y="121"/>
                  </a:moveTo>
                  <a:lnTo>
                    <a:pt x="174" y="23"/>
                  </a:lnTo>
                  <a:lnTo>
                    <a:pt x="170" y="9"/>
                  </a:lnTo>
                  <a:lnTo>
                    <a:pt x="165" y="5"/>
                  </a:lnTo>
                  <a:lnTo>
                    <a:pt x="156" y="0"/>
                  </a:lnTo>
                  <a:lnTo>
                    <a:pt x="152" y="0"/>
                  </a:lnTo>
                  <a:lnTo>
                    <a:pt x="143" y="0"/>
                  </a:lnTo>
                  <a:lnTo>
                    <a:pt x="134" y="5"/>
                  </a:lnTo>
                  <a:lnTo>
                    <a:pt x="125" y="9"/>
                  </a:lnTo>
                  <a:lnTo>
                    <a:pt x="125" y="23"/>
                  </a:lnTo>
                  <a:lnTo>
                    <a:pt x="125" y="126"/>
                  </a:lnTo>
                  <a:lnTo>
                    <a:pt x="76" y="99"/>
                  </a:lnTo>
                  <a:lnTo>
                    <a:pt x="67" y="94"/>
                  </a:lnTo>
                  <a:lnTo>
                    <a:pt x="58" y="94"/>
                  </a:lnTo>
                  <a:lnTo>
                    <a:pt x="49" y="99"/>
                  </a:lnTo>
                  <a:lnTo>
                    <a:pt x="45" y="103"/>
                  </a:lnTo>
                  <a:lnTo>
                    <a:pt x="40" y="112"/>
                  </a:lnTo>
                  <a:lnTo>
                    <a:pt x="45" y="117"/>
                  </a:lnTo>
                  <a:lnTo>
                    <a:pt x="45" y="126"/>
                  </a:lnTo>
                  <a:lnTo>
                    <a:pt x="54" y="134"/>
                  </a:lnTo>
                  <a:lnTo>
                    <a:pt x="121" y="170"/>
                  </a:lnTo>
                  <a:lnTo>
                    <a:pt x="121" y="242"/>
                  </a:lnTo>
                  <a:lnTo>
                    <a:pt x="36" y="188"/>
                  </a:lnTo>
                  <a:lnTo>
                    <a:pt x="27" y="184"/>
                  </a:lnTo>
                  <a:lnTo>
                    <a:pt x="18" y="184"/>
                  </a:lnTo>
                  <a:lnTo>
                    <a:pt x="9" y="188"/>
                  </a:lnTo>
                  <a:lnTo>
                    <a:pt x="5" y="193"/>
                  </a:lnTo>
                  <a:lnTo>
                    <a:pt x="0" y="202"/>
                  </a:lnTo>
                  <a:lnTo>
                    <a:pt x="0" y="210"/>
                  </a:lnTo>
                  <a:lnTo>
                    <a:pt x="5" y="219"/>
                  </a:lnTo>
                  <a:lnTo>
                    <a:pt x="14" y="224"/>
                  </a:lnTo>
                  <a:lnTo>
                    <a:pt x="121" y="291"/>
                  </a:lnTo>
                  <a:lnTo>
                    <a:pt x="121" y="434"/>
                  </a:lnTo>
                  <a:lnTo>
                    <a:pt x="174" y="434"/>
                  </a:lnTo>
                  <a:lnTo>
                    <a:pt x="174" y="291"/>
                  </a:lnTo>
                  <a:lnTo>
                    <a:pt x="290" y="224"/>
                  </a:lnTo>
                  <a:lnTo>
                    <a:pt x="295" y="219"/>
                  </a:lnTo>
                  <a:lnTo>
                    <a:pt x="299" y="210"/>
                  </a:lnTo>
                  <a:lnTo>
                    <a:pt x="299" y="202"/>
                  </a:lnTo>
                  <a:lnTo>
                    <a:pt x="299" y="197"/>
                  </a:lnTo>
                  <a:lnTo>
                    <a:pt x="295" y="188"/>
                  </a:lnTo>
                  <a:lnTo>
                    <a:pt x="286" y="184"/>
                  </a:lnTo>
                  <a:lnTo>
                    <a:pt x="277" y="184"/>
                  </a:lnTo>
                  <a:lnTo>
                    <a:pt x="268" y="188"/>
                  </a:lnTo>
                  <a:lnTo>
                    <a:pt x="174" y="237"/>
                  </a:lnTo>
                  <a:lnTo>
                    <a:pt x="174" y="170"/>
                  </a:lnTo>
                  <a:lnTo>
                    <a:pt x="246" y="134"/>
                  </a:lnTo>
                  <a:lnTo>
                    <a:pt x="250" y="130"/>
                  </a:lnTo>
                  <a:lnTo>
                    <a:pt x="255" y="121"/>
                  </a:lnTo>
                  <a:lnTo>
                    <a:pt x="255" y="112"/>
                  </a:lnTo>
                  <a:lnTo>
                    <a:pt x="250" y="108"/>
                  </a:lnTo>
                  <a:lnTo>
                    <a:pt x="246" y="103"/>
                  </a:lnTo>
                  <a:lnTo>
                    <a:pt x="237" y="99"/>
                  </a:lnTo>
                  <a:lnTo>
                    <a:pt x="232" y="99"/>
                  </a:lnTo>
                  <a:lnTo>
                    <a:pt x="223" y="99"/>
                  </a:lnTo>
                  <a:lnTo>
                    <a:pt x="174" y="121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24314"/>
                    <a:invGamma/>
                  </a:schemeClr>
                </a:gs>
                <a:gs pos="100000">
                  <a:schemeClr val="accent2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7" name="Freeform 55"/>
            <p:cNvSpPr>
              <a:spLocks/>
            </p:cNvSpPr>
            <p:nvPr/>
          </p:nvSpPr>
          <p:spPr bwMode="auto">
            <a:xfrm>
              <a:off x="982" y="398"/>
              <a:ext cx="393" cy="272"/>
            </a:xfrm>
            <a:custGeom>
              <a:avLst/>
              <a:gdLst/>
              <a:ahLst/>
              <a:cxnLst>
                <a:cxn ang="0">
                  <a:pos x="121" y="71"/>
                </a:cxn>
                <a:cxn ang="0">
                  <a:pos x="36" y="22"/>
                </a:cxn>
                <a:cxn ang="0">
                  <a:pos x="27" y="18"/>
                </a:cxn>
                <a:cxn ang="0">
                  <a:pos x="18" y="18"/>
                </a:cxn>
                <a:cxn ang="0">
                  <a:pos x="9" y="22"/>
                </a:cxn>
                <a:cxn ang="0">
                  <a:pos x="5" y="31"/>
                </a:cxn>
                <a:cxn ang="0">
                  <a:pos x="0" y="40"/>
                </a:cxn>
                <a:cxn ang="0">
                  <a:pos x="0" y="49"/>
                </a:cxn>
                <a:cxn ang="0">
                  <a:pos x="5" y="58"/>
                </a:cxn>
                <a:cxn ang="0">
                  <a:pos x="9" y="62"/>
                </a:cxn>
                <a:cxn ang="0">
                  <a:pos x="98" y="116"/>
                </a:cxn>
                <a:cxn ang="0">
                  <a:pos x="54" y="143"/>
                </a:cxn>
                <a:cxn ang="0">
                  <a:pos x="45" y="147"/>
                </a:cxn>
                <a:cxn ang="0">
                  <a:pos x="40" y="156"/>
                </a:cxn>
                <a:cxn ang="0">
                  <a:pos x="40" y="165"/>
                </a:cxn>
                <a:cxn ang="0">
                  <a:pos x="40" y="174"/>
                </a:cxn>
                <a:cxn ang="0">
                  <a:pos x="49" y="178"/>
                </a:cxn>
                <a:cxn ang="0">
                  <a:pos x="54" y="183"/>
                </a:cxn>
                <a:cxn ang="0">
                  <a:pos x="63" y="183"/>
                </a:cxn>
                <a:cxn ang="0">
                  <a:pos x="72" y="183"/>
                </a:cxn>
                <a:cxn ang="0">
                  <a:pos x="139" y="143"/>
                </a:cxn>
                <a:cxn ang="0">
                  <a:pos x="197" y="178"/>
                </a:cxn>
                <a:cxn ang="0">
                  <a:pos x="112" y="223"/>
                </a:cxn>
                <a:cxn ang="0">
                  <a:pos x="103" y="232"/>
                </a:cxn>
                <a:cxn ang="0">
                  <a:pos x="98" y="241"/>
                </a:cxn>
                <a:cxn ang="0">
                  <a:pos x="98" y="246"/>
                </a:cxn>
                <a:cxn ang="0">
                  <a:pos x="98" y="254"/>
                </a:cxn>
                <a:cxn ang="0">
                  <a:pos x="103" y="263"/>
                </a:cxn>
                <a:cxn ang="0">
                  <a:pos x="112" y="268"/>
                </a:cxn>
                <a:cxn ang="0">
                  <a:pos x="121" y="268"/>
                </a:cxn>
                <a:cxn ang="0">
                  <a:pos x="130" y="263"/>
                </a:cxn>
                <a:cxn ang="0">
                  <a:pos x="241" y="201"/>
                </a:cxn>
                <a:cxn ang="0">
                  <a:pos x="366" y="272"/>
                </a:cxn>
                <a:cxn ang="0">
                  <a:pos x="393" y="228"/>
                </a:cxn>
                <a:cxn ang="0">
                  <a:pos x="268" y="156"/>
                </a:cxn>
                <a:cxn ang="0">
                  <a:pos x="268" y="22"/>
                </a:cxn>
                <a:cxn ang="0">
                  <a:pos x="268" y="13"/>
                </a:cxn>
                <a:cxn ang="0">
                  <a:pos x="264" y="9"/>
                </a:cxn>
                <a:cxn ang="0">
                  <a:pos x="255" y="4"/>
                </a:cxn>
                <a:cxn ang="0">
                  <a:pos x="250" y="0"/>
                </a:cxn>
                <a:cxn ang="0">
                  <a:pos x="241" y="0"/>
                </a:cxn>
                <a:cxn ang="0">
                  <a:pos x="232" y="4"/>
                </a:cxn>
                <a:cxn ang="0">
                  <a:pos x="228" y="13"/>
                </a:cxn>
                <a:cxn ang="0">
                  <a:pos x="228" y="22"/>
                </a:cxn>
                <a:cxn ang="0">
                  <a:pos x="223" y="129"/>
                </a:cxn>
                <a:cxn ang="0">
                  <a:pos x="165" y="94"/>
                </a:cxn>
                <a:cxn ang="0">
                  <a:pos x="170" y="18"/>
                </a:cxn>
                <a:cxn ang="0">
                  <a:pos x="165" y="9"/>
                </a:cxn>
                <a:cxn ang="0">
                  <a:pos x="161" y="4"/>
                </a:cxn>
                <a:cxn ang="0">
                  <a:pos x="156" y="0"/>
                </a:cxn>
                <a:cxn ang="0">
                  <a:pos x="148" y="0"/>
                </a:cxn>
                <a:cxn ang="0">
                  <a:pos x="139" y="0"/>
                </a:cxn>
                <a:cxn ang="0">
                  <a:pos x="134" y="4"/>
                </a:cxn>
                <a:cxn ang="0">
                  <a:pos x="130" y="9"/>
                </a:cxn>
                <a:cxn ang="0">
                  <a:pos x="125" y="18"/>
                </a:cxn>
                <a:cxn ang="0">
                  <a:pos x="121" y="71"/>
                </a:cxn>
              </a:cxnLst>
              <a:rect l="0" t="0" r="r" b="b"/>
              <a:pathLst>
                <a:path w="393" h="272">
                  <a:moveTo>
                    <a:pt x="121" y="71"/>
                  </a:moveTo>
                  <a:lnTo>
                    <a:pt x="36" y="22"/>
                  </a:lnTo>
                  <a:lnTo>
                    <a:pt x="27" y="18"/>
                  </a:lnTo>
                  <a:lnTo>
                    <a:pt x="18" y="18"/>
                  </a:lnTo>
                  <a:lnTo>
                    <a:pt x="9" y="22"/>
                  </a:lnTo>
                  <a:lnTo>
                    <a:pt x="5" y="31"/>
                  </a:lnTo>
                  <a:lnTo>
                    <a:pt x="0" y="40"/>
                  </a:lnTo>
                  <a:lnTo>
                    <a:pt x="0" y="49"/>
                  </a:lnTo>
                  <a:lnTo>
                    <a:pt x="5" y="58"/>
                  </a:lnTo>
                  <a:lnTo>
                    <a:pt x="9" y="62"/>
                  </a:lnTo>
                  <a:lnTo>
                    <a:pt x="98" y="116"/>
                  </a:lnTo>
                  <a:lnTo>
                    <a:pt x="54" y="143"/>
                  </a:lnTo>
                  <a:lnTo>
                    <a:pt x="45" y="147"/>
                  </a:lnTo>
                  <a:lnTo>
                    <a:pt x="40" y="156"/>
                  </a:lnTo>
                  <a:lnTo>
                    <a:pt x="40" y="165"/>
                  </a:lnTo>
                  <a:lnTo>
                    <a:pt x="40" y="174"/>
                  </a:lnTo>
                  <a:lnTo>
                    <a:pt x="49" y="178"/>
                  </a:lnTo>
                  <a:lnTo>
                    <a:pt x="54" y="183"/>
                  </a:lnTo>
                  <a:lnTo>
                    <a:pt x="63" y="183"/>
                  </a:lnTo>
                  <a:lnTo>
                    <a:pt x="72" y="183"/>
                  </a:lnTo>
                  <a:lnTo>
                    <a:pt x="139" y="143"/>
                  </a:lnTo>
                  <a:lnTo>
                    <a:pt x="197" y="178"/>
                  </a:lnTo>
                  <a:lnTo>
                    <a:pt x="112" y="223"/>
                  </a:lnTo>
                  <a:lnTo>
                    <a:pt x="103" y="232"/>
                  </a:lnTo>
                  <a:lnTo>
                    <a:pt x="98" y="241"/>
                  </a:lnTo>
                  <a:lnTo>
                    <a:pt x="98" y="246"/>
                  </a:lnTo>
                  <a:lnTo>
                    <a:pt x="98" y="254"/>
                  </a:lnTo>
                  <a:lnTo>
                    <a:pt x="103" y="263"/>
                  </a:lnTo>
                  <a:lnTo>
                    <a:pt x="112" y="268"/>
                  </a:lnTo>
                  <a:lnTo>
                    <a:pt x="121" y="268"/>
                  </a:lnTo>
                  <a:lnTo>
                    <a:pt x="130" y="263"/>
                  </a:lnTo>
                  <a:lnTo>
                    <a:pt x="241" y="201"/>
                  </a:lnTo>
                  <a:lnTo>
                    <a:pt x="366" y="272"/>
                  </a:lnTo>
                  <a:lnTo>
                    <a:pt x="393" y="228"/>
                  </a:lnTo>
                  <a:lnTo>
                    <a:pt x="268" y="156"/>
                  </a:lnTo>
                  <a:lnTo>
                    <a:pt x="268" y="22"/>
                  </a:lnTo>
                  <a:lnTo>
                    <a:pt x="268" y="13"/>
                  </a:lnTo>
                  <a:lnTo>
                    <a:pt x="264" y="9"/>
                  </a:lnTo>
                  <a:lnTo>
                    <a:pt x="255" y="4"/>
                  </a:lnTo>
                  <a:lnTo>
                    <a:pt x="250" y="0"/>
                  </a:lnTo>
                  <a:lnTo>
                    <a:pt x="241" y="0"/>
                  </a:lnTo>
                  <a:lnTo>
                    <a:pt x="232" y="4"/>
                  </a:lnTo>
                  <a:lnTo>
                    <a:pt x="228" y="13"/>
                  </a:lnTo>
                  <a:lnTo>
                    <a:pt x="228" y="22"/>
                  </a:lnTo>
                  <a:lnTo>
                    <a:pt x="223" y="129"/>
                  </a:lnTo>
                  <a:lnTo>
                    <a:pt x="165" y="94"/>
                  </a:lnTo>
                  <a:lnTo>
                    <a:pt x="170" y="18"/>
                  </a:lnTo>
                  <a:lnTo>
                    <a:pt x="165" y="9"/>
                  </a:lnTo>
                  <a:lnTo>
                    <a:pt x="161" y="4"/>
                  </a:lnTo>
                  <a:lnTo>
                    <a:pt x="156" y="0"/>
                  </a:lnTo>
                  <a:lnTo>
                    <a:pt x="148" y="0"/>
                  </a:lnTo>
                  <a:lnTo>
                    <a:pt x="139" y="0"/>
                  </a:lnTo>
                  <a:lnTo>
                    <a:pt x="134" y="4"/>
                  </a:lnTo>
                  <a:lnTo>
                    <a:pt x="130" y="9"/>
                  </a:lnTo>
                  <a:lnTo>
                    <a:pt x="125" y="18"/>
                  </a:lnTo>
                  <a:lnTo>
                    <a:pt x="121" y="71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24314"/>
                    <a:invGamma/>
                  </a:schemeClr>
                </a:gs>
                <a:gs pos="100000">
                  <a:schemeClr val="accent2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" name="Freeform 56"/>
            <p:cNvSpPr>
              <a:spLocks/>
            </p:cNvSpPr>
            <p:nvPr/>
          </p:nvSpPr>
          <p:spPr bwMode="auto">
            <a:xfrm>
              <a:off x="982" y="626"/>
              <a:ext cx="393" cy="277"/>
            </a:xfrm>
            <a:custGeom>
              <a:avLst/>
              <a:gdLst/>
              <a:ahLst/>
              <a:cxnLst>
                <a:cxn ang="0">
                  <a:pos x="98" y="156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23"/>
                </a:cxn>
                <a:cxn ang="0">
                  <a:pos x="0" y="228"/>
                </a:cxn>
                <a:cxn ang="0">
                  <a:pos x="0" y="237"/>
                </a:cxn>
                <a:cxn ang="0">
                  <a:pos x="9" y="246"/>
                </a:cxn>
                <a:cxn ang="0">
                  <a:pos x="14" y="250"/>
                </a:cxn>
                <a:cxn ang="0">
                  <a:pos x="23" y="250"/>
                </a:cxn>
                <a:cxn ang="0">
                  <a:pos x="36" y="250"/>
                </a:cxn>
                <a:cxn ang="0">
                  <a:pos x="125" y="196"/>
                </a:cxn>
                <a:cxn ang="0">
                  <a:pos x="125" y="250"/>
                </a:cxn>
                <a:cxn ang="0">
                  <a:pos x="125" y="263"/>
                </a:cxn>
                <a:cxn ang="0">
                  <a:pos x="130" y="268"/>
                </a:cxn>
                <a:cxn ang="0">
                  <a:pos x="139" y="272"/>
                </a:cxn>
                <a:cxn ang="0">
                  <a:pos x="143" y="277"/>
                </a:cxn>
                <a:cxn ang="0">
                  <a:pos x="152" y="277"/>
                </a:cxn>
                <a:cxn ang="0">
                  <a:pos x="161" y="272"/>
                </a:cxn>
                <a:cxn ang="0">
                  <a:pos x="165" y="263"/>
                </a:cxn>
                <a:cxn ang="0">
                  <a:pos x="165" y="254"/>
                </a:cxn>
                <a:cxn ang="0">
                  <a:pos x="165" y="178"/>
                </a:cxn>
                <a:cxn ang="0">
                  <a:pos x="223" y="143"/>
                </a:cxn>
                <a:cxn ang="0">
                  <a:pos x="223" y="241"/>
                </a:cxn>
                <a:cxn ang="0">
                  <a:pos x="223" y="250"/>
                </a:cxn>
                <a:cxn ang="0">
                  <a:pos x="228" y="259"/>
                </a:cxn>
                <a:cxn ang="0">
                  <a:pos x="237" y="263"/>
                </a:cxn>
                <a:cxn ang="0">
                  <a:pos x="246" y="268"/>
                </a:cxn>
                <a:cxn ang="0">
                  <a:pos x="255" y="268"/>
                </a:cxn>
                <a:cxn ang="0">
                  <a:pos x="259" y="263"/>
                </a:cxn>
                <a:cxn ang="0">
                  <a:pos x="264" y="254"/>
                </a:cxn>
                <a:cxn ang="0">
                  <a:pos x="268" y="246"/>
                </a:cxn>
                <a:cxn ang="0">
                  <a:pos x="268" y="116"/>
                </a:cxn>
                <a:cxn ang="0">
                  <a:pos x="393" y="44"/>
                </a:cxn>
                <a:cxn ang="0">
                  <a:pos x="366" y="0"/>
                </a:cxn>
                <a:cxn ang="0">
                  <a:pos x="241" y="71"/>
                </a:cxn>
                <a:cxn ang="0">
                  <a:pos x="125" y="4"/>
                </a:cxn>
                <a:cxn ang="0">
                  <a:pos x="121" y="0"/>
                </a:cxn>
                <a:cxn ang="0">
                  <a:pos x="112" y="0"/>
                </a:cxn>
                <a:cxn ang="0">
                  <a:pos x="103" y="4"/>
                </a:cxn>
                <a:cxn ang="0">
                  <a:pos x="98" y="9"/>
                </a:cxn>
                <a:cxn ang="0">
                  <a:pos x="94" y="18"/>
                </a:cxn>
                <a:cxn ang="0">
                  <a:pos x="94" y="26"/>
                </a:cxn>
                <a:cxn ang="0">
                  <a:pos x="98" y="35"/>
                </a:cxn>
                <a:cxn ang="0">
                  <a:pos x="107" y="40"/>
                </a:cxn>
                <a:cxn ang="0">
                  <a:pos x="197" y="98"/>
                </a:cxn>
                <a:cxn ang="0">
                  <a:pos x="139" y="129"/>
                </a:cxn>
                <a:cxn ang="0">
                  <a:pos x="72" y="89"/>
                </a:cxn>
                <a:cxn ang="0">
                  <a:pos x="63" y="85"/>
                </a:cxn>
                <a:cxn ang="0">
                  <a:pos x="58" y="85"/>
                </a:cxn>
                <a:cxn ang="0">
                  <a:pos x="49" y="89"/>
                </a:cxn>
                <a:cxn ang="0">
                  <a:pos x="45" y="98"/>
                </a:cxn>
                <a:cxn ang="0">
                  <a:pos x="45" y="102"/>
                </a:cxn>
                <a:cxn ang="0">
                  <a:pos x="45" y="111"/>
                </a:cxn>
                <a:cxn ang="0">
                  <a:pos x="45" y="120"/>
                </a:cxn>
                <a:cxn ang="0">
                  <a:pos x="54" y="125"/>
                </a:cxn>
                <a:cxn ang="0">
                  <a:pos x="98" y="156"/>
                </a:cxn>
              </a:cxnLst>
              <a:rect l="0" t="0" r="r" b="b"/>
              <a:pathLst>
                <a:path w="393" h="277">
                  <a:moveTo>
                    <a:pt x="98" y="156"/>
                  </a:moveTo>
                  <a:lnTo>
                    <a:pt x="9" y="205"/>
                  </a:lnTo>
                  <a:lnTo>
                    <a:pt x="0" y="214"/>
                  </a:lnTo>
                  <a:lnTo>
                    <a:pt x="0" y="223"/>
                  </a:lnTo>
                  <a:lnTo>
                    <a:pt x="0" y="228"/>
                  </a:lnTo>
                  <a:lnTo>
                    <a:pt x="0" y="237"/>
                  </a:lnTo>
                  <a:lnTo>
                    <a:pt x="9" y="246"/>
                  </a:lnTo>
                  <a:lnTo>
                    <a:pt x="14" y="250"/>
                  </a:lnTo>
                  <a:lnTo>
                    <a:pt x="23" y="250"/>
                  </a:lnTo>
                  <a:lnTo>
                    <a:pt x="36" y="250"/>
                  </a:lnTo>
                  <a:lnTo>
                    <a:pt x="125" y="196"/>
                  </a:lnTo>
                  <a:lnTo>
                    <a:pt x="125" y="250"/>
                  </a:lnTo>
                  <a:lnTo>
                    <a:pt x="125" y="263"/>
                  </a:lnTo>
                  <a:lnTo>
                    <a:pt x="130" y="268"/>
                  </a:lnTo>
                  <a:lnTo>
                    <a:pt x="139" y="272"/>
                  </a:lnTo>
                  <a:lnTo>
                    <a:pt x="143" y="277"/>
                  </a:lnTo>
                  <a:lnTo>
                    <a:pt x="152" y="277"/>
                  </a:lnTo>
                  <a:lnTo>
                    <a:pt x="161" y="272"/>
                  </a:lnTo>
                  <a:lnTo>
                    <a:pt x="165" y="263"/>
                  </a:lnTo>
                  <a:lnTo>
                    <a:pt x="165" y="254"/>
                  </a:lnTo>
                  <a:lnTo>
                    <a:pt x="165" y="178"/>
                  </a:lnTo>
                  <a:lnTo>
                    <a:pt x="223" y="143"/>
                  </a:lnTo>
                  <a:lnTo>
                    <a:pt x="223" y="241"/>
                  </a:lnTo>
                  <a:lnTo>
                    <a:pt x="223" y="250"/>
                  </a:lnTo>
                  <a:lnTo>
                    <a:pt x="228" y="259"/>
                  </a:lnTo>
                  <a:lnTo>
                    <a:pt x="237" y="263"/>
                  </a:lnTo>
                  <a:lnTo>
                    <a:pt x="246" y="268"/>
                  </a:lnTo>
                  <a:lnTo>
                    <a:pt x="255" y="268"/>
                  </a:lnTo>
                  <a:lnTo>
                    <a:pt x="259" y="263"/>
                  </a:lnTo>
                  <a:lnTo>
                    <a:pt x="264" y="254"/>
                  </a:lnTo>
                  <a:lnTo>
                    <a:pt x="268" y="246"/>
                  </a:lnTo>
                  <a:lnTo>
                    <a:pt x="268" y="116"/>
                  </a:lnTo>
                  <a:lnTo>
                    <a:pt x="393" y="44"/>
                  </a:lnTo>
                  <a:lnTo>
                    <a:pt x="366" y="0"/>
                  </a:lnTo>
                  <a:lnTo>
                    <a:pt x="241" y="71"/>
                  </a:lnTo>
                  <a:lnTo>
                    <a:pt x="125" y="4"/>
                  </a:lnTo>
                  <a:lnTo>
                    <a:pt x="121" y="0"/>
                  </a:lnTo>
                  <a:lnTo>
                    <a:pt x="112" y="0"/>
                  </a:lnTo>
                  <a:lnTo>
                    <a:pt x="103" y="4"/>
                  </a:lnTo>
                  <a:lnTo>
                    <a:pt x="98" y="9"/>
                  </a:lnTo>
                  <a:lnTo>
                    <a:pt x="94" y="18"/>
                  </a:lnTo>
                  <a:lnTo>
                    <a:pt x="94" y="26"/>
                  </a:lnTo>
                  <a:lnTo>
                    <a:pt x="98" y="35"/>
                  </a:lnTo>
                  <a:lnTo>
                    <a:pt x="107" y="40"/>
                  </a:lnTo>
                  <a:lnTo>
                    <a:pt x="197" y="98"/>
                  </a:lnTo>
                  <a:lnTo>
                    <a:pt x="139" y="129"/>
                  </a:lnTo>
                  <a:lnTo>
                    <a:pt x="72" y="89"/>
                  </a:lnTo>
                  <a:lnTo>
                    <a:pt x="63" y="85"/>
                  </a:lnTo>
                  <a:lnTo>
                    <a:pt x="58" y="85"/>
                  </a:lnTo>
                  <a:lnTo>
                    <a:pt x="49" y="89"/>
                  </a:lnTo>
                  <a:lnTo>
                    <a:pt x="45" y="98"/>
                  </a:lnTo>
                  <a:lnTo>
                    <a:pt x="45" y="102"/>
                  </a:lnTo>
                  <a:lnTo>
                    <a:pt x="45" y="111"/>
                  </a:lnTo>
                  <a:lnTo>
                    <a:pt x="45" y="120"/>
                  </a:lnTo>
                  <a:lnTo>
                    <a:pt x="54" y="125"/>
                  </a:lnTo>
                  <a:lnTo>
                    <a:pt x="98" y="156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24314"/>
                    <a:invGamma/>
                  </a:schemeClr>
                </a:gs>
                <a:gs pos="100000">
                  <a:schemeClr val="accent2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" name="Freeform 57"/>
            <p:cNvSpPr>
              <a:spLocks/>
            </p:cNvSpPr>
            <p:nvPr/>
          </p:nvSpPr>
          <p:spPr bwMode="auto">
            <a:xfrm>
              <a:off x="1210" y="648"/>
              <a:ext cx="299" cy="438"/>
            </a:xfrm>
            <a:custGeom>
              <a:avLst/>
              <a:gdLst/>
              <a:ahLst/>
              <a:cxnLst>
                <a:cxn ang="0">
                  <a:pos x="125" y="313"/>
                </a:cxn>
                <a:cxn ang="0">
                  <a:pos x="125" y="411"/>
                </a:cxn>
                <a:cxn ang="0">
                  <a:pos x="129" y="425"/>
                </a:cxn>
                <a:cxn ang="0">
                  <a:pos x="134" y="429"/>
                </a:cxn>
                <a:cxn ang="0">
                  <a:pos x="143" y="434"/>
                </a:cxn>
                <a:cxn ang="0">
                  <a:pos x="147" y="438"/>
                </a:cxn>
                <a:cxn ang="0">
                  <a:pos x="156" y="434"/>
                </a:cxn>
                <a:cxn ang="0">
                  <a:pos x="165" y="429"/>
                </a:cxn>
                <a:cxn ang="0">
                  <a:pos x="174" y="425"/>
                </a:cxn>
                <a:cxn ang="0">
                  <a:pos x="174" y="411"/>
                </a:cxn>
                <a:cxn ang="0">
                  <a:pos x="174" y="308"/>
                </a:cxn>
                <a:cxn ang="0">
                  <a:pos x="223" y="335"/>
                </a:cxn>
                <a:cxn ang="0">
                  <a:pos x="232" y="340"/>
                </a:cxn>
                <a:cxn ang="0">
                  <a:pos x="241" y="340"/>
                </a:cxn>
                <a:cxn ang="0">
                  <a:pos x="250" y="335"/>
                </a:cxn>
                <a:cxn ang="0">
                  <a:pos x="254" y="331"/>
                </a:cxn>
                <a:cxn ang="0">
                  <a:pos x="254" y="322"/>
                </a:cxn>
                <a:cxn ang="0">
                  <a:pos x="254" y="317"/>
                </a:cxn>
                <a:cxn ang="0">
                  <a:pos x="254" y="308"/>
                </a:cxn>
                <a:cxn ang="0">
                  <a:pos x="245" y="300"/>
                </a:cxn>
                <a:cxn ang="0">
                  <a:pos x="178" y="264"/>
                </a:cxn>
                <a:cxn ang="0">
                  <a:pos x="178" y="192"/>
                </a:cxn>
                <a:cxn ang="0">
                  <a:pos x="263" y="246"/>
                </a:cxn>
                <a:cxn ang="0">
                  <a:pos x="272" y="250"/>
                </a:cxn>
                <a:cxn ang="0">
                  <a:pos x="281" y="250"/>
                </a:cxn>
                <a:cxn ang="0">
                  <a:pos x="290" y="246"/>
                </a:cxn>
                <a:cxn ang="0">
                  <a:pos x="294" y="241"/>
                </a:cxn>
                <a:cxn ang="0">
                  <a:pos x="299" y="232"/>
                </a:cxn>
                <a:cxn ang="0">
                  <a:pos x="299" y="224"/>
                </a:cxn>
                <a:cxn ang="0">
                  <a:pos x="294" y="215"/>
                </a:cxn>
                <a:cxn ang="0">
                  <a:pos x="285" y="210"/>
                </a:cxn>
                <a:cxn ang="0">
                  <a:pos x="178" y="143"/>
                </a:cxn>
                <a:cxn ang="0">
                  <a:pos x="178" y="0"/>
                </a:cxn>
                <a:cxn ang="0">
                  <a:pos x="125" y="0"/>
                </a:cxn>
                <a:cxn ang="0">
                  <a:pos x="125" y="143"/>
                </a:cxn>
                <a:cxn ang="0">
                  <a:pos x="9" y="210"/>
                </a:cxn>
                <a:cxn ang="0">
                  <a:pos x="4" y="215"/>
                </a:cxn>
                <a:cxn ang="0">
                  <a:pos x="0" y="224"/>
                </a:cxn>
                <a:cxn ang="0">
                  <a:pos x="0" y="232"/>
                </a:cxn>
                <a:cxn ang="0">
                  <a:pos x="0" y="237"/>
                </a:cxn>
                <a:cxn ang="0">
                  <a:pos x="4" y="246"/>
                </a:cxn>
                <a:cxn ang="0">
                  <a:pos x="13" y="250"/>
                </a:cxn>
                <a:cxn ang="0">
                  <a:pos x="22" y="250"/>
                </a:cxn>
                <a:cxn ang="0">
                  <a:pos x="31" y="246"/>
                </a:cxn>
                <a:cxn ang="0">
                  <a:pos x="125" y="197"/>
                </a:cxn>
                <a:cxn ang="0">
                  <a:pos x="125" y="264"/>
                </a:cxn>
                <a:cxn ang="0">
                  <a:pos x="53" y="300"/>
                </a:cxn>
                <a:cxn ang="0">
                  <a:pos x="49" y="304"/>
                </a:cxn>
                <a:cxn ang="0">
                  <a:pos x="44" y="313"/>
                </a:cxn>
                <a:cxn ang="0">
                  <a:pos x="44" y="322"/>
                </a:cxn>
                <a:cxn ang="0">
                  <a:pos x="49" y="326"/>
                </a:cxn>
                <a:cxn ang="0">
                  <a:pos x="53" y="331"/>
                </a:cxn>
                <a:cxn ang="0">
                  <a:pos x="62" y="335"/>
                </a:cxn>
                <a:cxn ang="0">
                  <a:pos x="67" y="335"/>
                </a:cxn>
                <a:cxn ang="0">
                  <a:pos x="76" y="335"/>
                </a:cxn>
                <a:cxn ang="0">
                  <a:pos x="125" y="313"/>
                </a:cxn>
              </a:cxnLst>
              <a:rect l="0" t="0" r="r" b="b"/>
              <a:pathLst>
                <a:path w="299" h="438">
                  <a:moveTo>
                    <a:pt x="125" y="313"/>
                  </a:moveTo>
                  <a:lnTo>
                    <a:pt x="125" y="411"/>
                  </a:lnTo>
                  <a:lnTo>
                    <a:pt x="129" y="425"/>
                  </a:lnTo>
                  <a:lnTo>
                    <a:pt x="134" y="429"/>
                  </a:lnTo>
                  <a:lnTo>
                    <a:pt x="143" y="434"/>
                  </a:lnTo>
                  <a:lnTo>
                    <a:pt x="147" y="438"/>
                  </a:lnTo>
                  <a:lnTo>
                    <a:pt x="156" y="434"/>
                  </a:lnTo>
                  <a:lnTo>
                    <a:pt x="165" y="429"/>
                  </a:lnTo>
                  <a:lnTo>
                    <a:pt x="174" y="425"/>
                  </a:lnTo>
                  <a:lnTo>
                    <a:pt x="174" y="411"/>
                  </a:lnTo>
                  <a:lnTo>
                    <a:pt x="174" y="308"/>
                  </a:lnTo>
                  <a:lnTo>
                    <a:pt x="223" y="335"/>
                  </a:lnTo>
                  <a:lnTo>
                    <a:pt x="232" y="340"/>
                  </a:lnTo>
                  <a:lnTo>
                    <a:pt x="241" y="340"/>
                  </a:lnTo>
                  <a:lnTo>
                    <a:pt x="250" y="335"/>
                  </a:lnTo>
                  <a:lnTo>
                    <a:pt x="254" y="331"/>
                  </a:lnTo>
                  <a:lnTo>
                    <a:pt x="254" y="322"/>
                  </a:lnTo>
                  <a:lnTo>
                    <a:pt x="254" y="317"/>
                  </a:lnTo>
                  <a:lnTo>
                    <a:pt x="254" y="308"/>
                  </a:lnTo>
                  <a:lnTo>
                    <a:pt x="245" y="300"/>
                  </a:lnTo>
                  <a:lnTo>
                    <a:pt x="178" y="264"/>
                  </a:lnTo>
                  <a:lnTo>
                    <a:pt x="178" y="192"/>
                  </a:lnTo>
                  <a:lnTo>
                    <a:pt x="263" y="246"/>
                  </a:lnTo>
                  <a:lnTo>
                    <a:pt x="272" y="250"/>
                  </a:lnTo>
                  <a:lnTo>
                    <a:pt x="281" y="250"/>
                  </a:lnTo>
                  <a:lnTo>
                    <a:pt x="290" y="246"/>
                  </a:lnTo>
                  <a:lnTo>
                    <a:pt x="294" y="241"/>
                  </a:lnTo>
                  <a:lnTo>
                    <a:pt x="299" y="232"/>
                  </a:lnTo>
                  <a:lnTo>
                    <a:pt x="299" y="224"/>
                  </a:lnTo>
                  <a:lnTo>
                    <a:pt x="294" y="215"/>
                  </a:lnTo>
                  <a:lnTo>
                    <a:pt x="285" y="210"/>
                  </a:lnTo>
                  <a:lnTo>
                    <a:pt x="178" y="143"/>
                  </a:lnTo>
                  <a:lnTo>
                    <a:pt x="178" y="0"/>
                  </a:lnTo>
                  <a:lnTo>
                    <a:pt x="125" y="0"/>
                  </a:lnTo>
                  <a:lnTo>
                    <a:pt x="125" y="143"/>
                  </a:lnTo>
                  <a:lnTo>
                    <a:pt x="9" y="210"/>
                  </a:lnTo>
                  <a:lnTo>
                    <a:pt x="4" y="215"/>
                  </a:lnTo>
                  <a:lnTo>
                    <a:pt x="0" y="224"/>
                  </a:lnTo>
                  <a:lnTo>
                    <a:pt x="0" y="232"/>
                  </a:lnTo>
                  <a:lnTo>
                    <a:pt x="0" y="237"/>
                  </a:lnTo>
                  <a:lnTo>
                    <a:pt x="4" y="246"/>
                  </a:lnTo>
                  <a:lnTo>
                    <a:pt x="13" y="250"/>
                  </a:lnTo>
                  <a:lnTo>
                    <a:pt x="22" y="250"/>
                  </a:lnTo>
                  <a:lnTo>
                    <a:pt x="31" y="246"/>
                  </a:lnTo>
                  <a:lnTo>
                    <a:pt x="125" y="197"/>
                  </a:lnTo>
                  <a:lnTo>
                    <a:pt x="125" y="264"/>
                  </a:lnTo>
                  <a:lnTo>
                    <a:pt x="53" y="300"/>
                  </a:lnTo>
                  <a:lnTo>
                    <a:pt x="49" y="304"/>
                  </a:lnTo>
                  <a:lnTo>
                    <a:pt x="44" y="313"/>
                  </a:lnTo>
                  <a:lnTo>
                    <a:pt x="44" y="322"/>
                  </a:lnTo>
                  <a:lnTo>
                    <a:pt x="49" y="326"/>
                  </a:lnTo>
                  <a:lnTo>
                    <a:pt x="53" y="331"/>
                  </a:lnTo>
                  <a:lnTo>
                    <a:pt x="62" y="335"/>
                  </a:lnTo>
                  <a:lnTo>
                    <a:pt x="67" y="335"/>
                  </a:lnTo>
                  <a:lnTo>
                    <a:pt x="76" y="335"/>
                  </a:lnTo>
                  <a:lnTo>
                    <a:pt x="125" y="313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24314"/>
                    <a:invGamma/>
                  </a:schemeClr>
                </a:gs>
                <a:gs pos="100000">
                  <a:schemeClr val="accent2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0" name="Freeform 58"/>
            <p:cNvSpPr>
              <a:spLocks/>
            </p:cNvSpPr>
            <p:nvPr/>
          </p:nvSpPr>
          <p:spPr bwMode="auto">
            <a:xfrm>
              <a:off x="1348" y="626"/>
              <a:ext cx="393" cy="272"/>
            </a:xfrm>
            <a:custGeom>
              <a:avLst/>
              <a:gdLst/>
              <a:ahLst/>
              <a:cxnLst>
                <a:cxn ang="0">
                  <a:pos x="272" y="201"/>
                </a:cxn>
                <a:cxn ang="0">
                  <a:pos x="357" y="250"/>
                </a:cxn>
                <a:cxn ang="0">
                  <a:pos x="366" y="254"/>
                </a:cxn>
                <a:cxn ang="0">
                  <a:pos x="375" y="254"/>
                </a:cxn>
                <a:cxn ang="0">
                  <a:pos x="384" y="250"/>
                </a:cxn>
                <a:cxn ang="0">
                  <a:pos x="388" y="241"/>
                </a:cxn>
                <a:cxn ang="0">
                  <a:pos x="393" y="232"/>
                </a:cxn>
                <a:cxn ang="0">
                  <a:pos x="393" y="223"/>
                </a:cxn>
                <a:cxn ang="0">
                  <a:pos x="388" y="214"/>
                </a:cxn>
                <a:cxn ang="0">
                  <a:pos x="384" y="210"/>
                </a:cxn>
                <a:cxn ang="0">
                  <a:pos x="295" y="156"/>
                </a:cxn>
                <a:cxn ang="0">
                  <a:pos x="339" y="129"/>
                </a:cxn>
                <a:cxn ang="0">
                  <a:pos x="348" y="125"/>
                </a:cxn>
                <a:cxn ang="0">
                  <a:pos x="353" y="116"/>
                </a:cxn>
                <a:cxn ang="0">
                  <a:pos x="353" y="107"/>
                </a:cxn>
                <a:cxn ang="0">
                  <a:pos x="353" y="98"/>
                </a:cxn>
                <a:cxn ang="0">
                  <a:pos x="344" y="94"/>
                </a:cxn>
                <a:cxn ang="0">
                  <a:pos x="339" y="89"/>
                </a:cxn>
                <a:cxn ang="0">
                  <a:pos x="330" y="89"/>
                </a:cxn>
                <a:cxn ang="0">
                  <a:pos x="321" y="89"/>
                </a:cxn>
                <a:cxn ang="0">
                  <a:pos x="254" y="129"/>
                </a:cxn>
                <a:cxn ang="0">
                  <a:pos x="196" y="94"/>
                </a:cxn>
                <a:cxn ang="0">
                  <a:pos x="281" y="49"/>
                </a:cxn>
                <a:cxn ang="0">
                  <a:pos x="290" y="40"/>
                </a:cxn>
                <a:cxn ang="0">
                  <a:pos x="295" y="31"/>
                </a:cxn>
                <a:cxn ang="0">
                  <a:pos x="295" y="26"/>
                </a:cxn>
                <a:cxn ang="0">
                  <a:pos x="295" y="18"/>
                </a:cxn>
                <a:cxn ang="0">
                  <a:pos x="290" y="9"/>
                </a:cxn>
                <a:cxn ang="0">
                  <a:pos x="281" y="4"/>
                </a:cxn>
                <a:cxn ang="0">
                  <a:pos x="272" y="4"/>
                </a:cxn>
                <a:cxn ang="0">
                  <a:pos x="263" y="9"/>
                </a:cxn>
                <a:cxn ang="0">
                  <a:pos x="152" y="71"/>
                </a:cxn>
                <a:cxn ang="0">
                  <a:pos x="27" y="0"/>
                </a:cxn>
                <a:cxn ang="0">
                  <a:pos x="0" y="44"/>
                </a:cxn>
                <a:cxn ang="0">
                  <a:pos x="125" y="116"/>
                </a:cxn>
                <a:cxn ang="0">
                  <a:pos x="125" y="250"/>
                </a:cxn>
                <a:cxn ang="0">
                  <a:pos x="125" y="259"/>
                </a:cxn>
                <a:cxn ang="0">
                  <a:pos x="129" y="263"/>
                </a:cxn>
                <a:cxn ang="0">
                  <a:pos x="138" y="268"/>
                </a:cxn>
                <a:cxn ang="0">
                  <a:pos x="143" y="272"/>
                </a:cxn>
                <a:cxn ang="0">
                  <a:pos x="152" y="272"/>
                </a:cxn>
                <a:cxn ang="0">
                  <a:pos x="161" y="268"/>
                </a:cxn>
                <a:cxn ang="0">
                  <a:pos x="165" y="259"/>
                </a:cxn>
                <a:cxn ang="0">
                  <a:pos x="165" y="250"/>
                </a:cxn>
                <a:cxn ang="0">
                  <a:pos x="170" y="143"/>
                </a:cxn>
                <a:cxn ang="0">
                  <a:pos x="228" y="178"/>
                </a:cxn>
                <a:cxn ang="0">
                  <a:pos x="223" y="254"/>
                </a:cxn>
                <a:cxn ang="0">
                  <a:pos x="228" y="263"/>
                </a:cxn>
                <a:cxn ang="0">
                  <a:pos x="232" y="268"/>
                </a:cxn>
                <a:cxn ang="0">
                  <a:pos x="237" y="272"/>
                </a:cxn>
                <a:cxn ang="0">
                  <a:pos x="245" y="272"/>
                </a:cxn>
                <a:cxn ang="0">
                  <a:pos x="254" y="272"/>
                </a:cxn>
                <a:cxn ang="0">
                  <a:pos x="259" y="268"/>
                </a:cxn>
                <a:cxn ang="0">
                  <a:pos x="263" y="263"/>
                </a:cxn>
                <a:cxn ang="0">
                  <a:pos x="268" y="254"/>
                </a:cxn>
                <a:cxn ang="0">
                  <a:pos x="272" y="201"/>
                </a:cxn>
              </a:cxnLst>
              <a:rect l="0" t="0" r="r" b="b"/>
              <a:pathLst>
                <a:path w="393" h="272">
                  <a:moveTo>
                    <a:pt x="272" y="201"/>
                  </a:moveTo>
                  <a:lnTo>
                    <a:pt x="357" y="250"/>
                  </a:lnTo>
                  <a:lnTo>
                    <a:pt x="366" y="254"/>
                  </a:lnTo>
                  <a:lnTo>
                    <a:pt x="375" y="254"/>
                  </a:lnTo>
                  <a:lnTo>
                    <a:pt x="384" y="250"/>
                  </a:lnTo>
                  <a:lnTo>
                    <a:pt x="388" y="241"/>
                  </a:lnTo>
                  <a:lnTo>
                    <a:pt x="393" y="232"/>
                  </a:lnTo>
                  <a:lnTo>
                    <a:pt x="393" y="223"/>
                  </a:lnTo>
                  <a:lnTo>
                    <a:pt x="388" y="214"/>
                  </a:lnTo>
                  <a:lnTo>
                    <a:pt x="384" y="210"/>
                  </a:lnTo>
                  <a:lnTo>
                    <a:pt x="295" y="156"/>
                  </a:lnTo>
                  <a:lnTo>
                    <a:pt x="339" y="129"/>
                  </a:lnTo>
                  <a:lnTo>
                    <a:pt x="348" y="125"/>
                  </a:lnTo>
                  <a:lnTo>
                    <a:pt x="353" y="116"/>
                  </a:lnTo>
                  <a:lnTo>
                    <a:pt x="353" y="107"/>
                  </a:lnTo>
                  <a:lnTo>
                    <a:pt x="353" y="98"/>
                  </a:lnTo>
                  <a:lnTo>
                    <a:pt x="344" y="94"/>
                  </a:lnTo>
                  <a:lnTo>
                    <a:pt x="339" y="89"/>
                  </a:lnTo>
                  <a:lnTo>
                    <a:pt x="330" y="89"/>
                  </a:lnTo>
                  <a:lnTo>
                    <a:pt x="321" y="89"/>
                  </a:lnTo>
                  <a:lnTo>
                    <a:pt x="254" y="129"/>
                  </a:lnTo>
                  <a:lnTo>
                    <a:pt x="196" y="94"/>
                  </a:lnTo>
                  <a:lnTo>
                    <a:pt x="281" y="49"/>
                  </a:lnTo>
                  <a:lnTo>
                    <a:pt x="290" y="40"/>
                  </a:lnTo>
                  <a:lnTo>
                    <a:pt x="295" y="31"/>
                  </a:lnTo>
                  <a:lnTo>
                    <a:pt x="295" y="26"/>
                  </a:lnTo>
                  <a:lnTo>
                    <a:pt x="295" y="18"/>
                  </a:lnTo>
                  <a:lnTo>
                    <a:pt x="290" y="9"/>
                  </a:lnTo>
                  <a:lnTo>
                    <a:pt x="281" y="4"/>
                  </a:lnTo>
                  <a:lnTo>
                    <a:pt x="272" y="4"/>
                  </a:lnTo>
                  <a:lnTo>
                    <a:pt x="263" y="9"/>
                  </a:lnTo>
                  <a:lnTo>
                    <a:pt x="152" y="71"/>
                  </a:lnTo>
                  <a:lnTo>
                    <a:pt x="27" y="0"/>
                  </a:lnTo>
                  <a:lnTo>
                    <a:pt x="0" y="44"/>
                  </a:lnTo>
                  <a:lnTo>
                    <a:pt x="125" y="116"/>
                  </a:lnTo>
                  <a:lnTo>
                    <a:pt x="125" y="250"/>
                  </a:lnTo>
                  <a:lnTo>
                    <a:pt x="125" y="259"/>
                  </a:lnTo>
                  <a:lnTo>
                    <a:pt x="129" y="263"/>
                  </a:lnTo>
                  <a:lnTo>
                    <a:pt x="138" y="268"/>
                  </a:lnTo>
                  <a:lnTo>
                    <a:pt x="143" y="272"/>
                  </a:lnTo>
                  <a:lnTo>
                    <a:pt x="152" y="272"/>
                  </a:lnTo>
                  <a:lnTo>
                    <a:pt x="161" y="268"/>
                  </a:lnTo>
                  <a:lnTo>
                    <a:pt x="165" y="259"/>
                  </a:lnTo>
                  <a:lnTo>
                    <a:pt x="165" y="250"/>
                  </a:lnTo>
                  <a:lnTo>
                    <a:pt x="170" y="143"/>
                  </a:lnTo>
                  <a:lnTo>
                    <a:pt x="228" y="178"/>
                  </a:lnTo>
                  <a:lnTo>
                    <a:pt x="223" y="254"/>
                  </a:lnTo>
                  <a:lnTo>
                    <a:pt x="228" y="263"/>
                  </a:lnTo>
                  <a:lnTo>
                    <a:pt x="232" y="268"/>
                  </a:lnTo>
                  <a:lnTo>
                    <a:pt x="237" y="272"/>
                  </a:lnTo>
                  <a:lnTo>
                    <a:pt x="245" y="272"/>
                  </a:lnTo>
                  <a:lnTo>
                    <a:pt x="254" y="272"/>
                  </a:lnTo>
                  <a:lnTo>
                    <a:pt x="259" y="268"/>
                  </a:lnTo>
                  <a:lnTo>
                    <a:pt x="263" y="263"/>
                  </a:lnTo>
                  <a:lnTo>
                    <a:pt x="268" y="254"/>
                  </a:lnTo>
                  <a:lnTo>
                    <a:pt x="272" y="201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24314"/>
                    <a:invGamma/>
                  </a:schemeClr>
                </a:gs>
                <a:gs pos="100000">
                  <a:schemeClr val="accent2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" name="Freeform 59"/>
            <p:cNvSpPr>
              <a:spLocks/>
            </p:cNvSpPr>
            <p:nvPr/>
          </p:nvSpPr>
          <p:spPr bwMode="auto">
            <a:xfrm>
              <a:off x="1348" y="393"/>
              <a:ext cx="393" cy="277"/>
            </a:xfrm>
            <a:custGeom>
              <a:avLst/>
              <a:gdLst/>
              <a:ahLst/>
              <a:cxnLst>
                <a:cxn ang="0">
                  <a:pos x="295" y="121"/>
                </a:cxn>
                <a:cxn ang="0">
                  <a:pos x="384" y="72"/>
                </a:cxn>
                <a:cxn ang="0">
                  <a:pos x="393" y="63"/>
                </a:cxn>
                <a:cxn ang="0">
                  <a:pos x="393" y="54"/>
                </a:cxn>
                <a:cxn ang="0">
                  <a:pos x="393" y="49"/>
                </a:cxn>
                <a:cxn ang="0">
                  <a:pos x="393" y="40"/>
                </a:cxn>
                <a:cxn ang="0">
                  <a:pos x="384" y="31"/>
                </a:cxn>
                <a:cxn ang="0">
                  <a:pos x="379" y="27"/>
                </a:cxn>
                <a:cxn ang="0">
                  <a:pos x="370" y="27"/>
                </a:cxn>
                <a:cxn ang="0">
                  <a:pos x="357" y="27"/>
                </a:cxn>
                <a:cxn ang="0">
                  <a:pos x="268" y="81"/>
                </a:cxn>
                <a:cxn ang="0">
                  <a:pos x="268" y="27"/>
                </a:cxn>
                <a:cxn ang="0">
                  <a:pos x="268" y="14"/>
                </a:cxn>
                <a:cxn ang="0">
                  <a:pos x="263" y="9"/>
                </a:cxn>
                <a:cxn ang="0">
                  <a:pos x="254" y="5"/>
                </a:cxn>
                <a:cxn ang="0">
                  <a:pos x="250" y="0"/>
                </a:cxn>
                <a:cxn ang="0">
                  <a:pos x="241" y="5"/>
                </a:cxn>
                <a:cxn ang="0">
                  <a:pos x="232" y="5"/>
                </a:cxn>
                <a:cxn ang="0">
                  <a:pos x="228" y="14"/>
                </a:cxn>
                <a:cxn ang="0">
                  <a:pos x="228" y="23"/>
                </a:cxn>
                <a:cxn ang="0">
                  <a:pos x="228" y="99"/>
                </a:cxn>
                <a:cxn ang="0">
                  <a:pos x="170" y="134"/>
                </a:cxn>
                <a:cxn ang="0">
                  <a:pos x="170" y="36"/>
                </a:cxn>
                <a:cxn ang="0">
                  <a:pos x="170" y="27"/>
                </a:cxn>
                <a:cxn ang="0">
                  <a:pos x="165" y="18"/>
                </a:cxn>
                <a:cxn ang="0">
                  <a:pos x="156" y="14"/>
                </a:cxn>
                <a:cxn ang="0">
                  <a:pos x="147" y="9"/>
                </a:cxn>
                <a:cxn ang="0">
                  <a:pos x="138" y="9"/>
                </a:cxn>
                <a:cxn ang="0">
                  <a:pos x="134" y="14"/>
                </a:cxn>
                <a:cxn ang="0">
                  <a:pos x="129" y="23"/>
                </a:cxn>
                <a:cxn ang="0">
                  <a:pos x="125" y="31"/>
                </a:cxn>
                <a:cxn ang="0">
                  <a:pos x="125" y="161"/>
                </a:cxn>
                <a:cxn ang="0">
                  <a:pos x="0" y="233"/>
                </a:cxn>
                <a:cxn ang="0">
                  <a:pos x="27" y="277"/>
                </a:cxn>
                <a:cxn ang="0">
                  <a:pos x="152" y="206"/>
                </a:cxn>
                <a:cxn ang="0">
                  <a:pos x="268" y="273"/>
                </a:cxn>
                <a:cxn ang="0">
                  <a:pos x="272" y="277"/>
                </a:cxn>
                <a:cxn ang="0">
                  <a:pos x="281" y="277"/>
                </a:cxn>
                <a:cxn ang="0">
                  <a:pos x="290" y="273"/>
                </a:cxn>
                <a:cxn ang="0">
                  <a:pos x="295" y="268"/>
                </a:cxn>
                <a:cxn ang="0">
                  <a:pos x="299" y="259"/>
                </a:cxn>
                <a:cxn ang="0">
                  <a:pos x="299" y="251"/>
                </a:cxn>
                <a:cxn ang="0">
                  <a:pos x="295" y="242"/>
                </a:cxn>
                <a:cxn ang="0">
                  <a:pos x="286" y="237"/>
                </a:cxn>
                <a:cxn ang="0">
                  <a:pos x="196" y="179"/>
                </a:cxn>
                <a:cxn ang="0">
                  <a:pos x="254" y="148"/>
                </a:cxn>
                <a:cxn ang="0">
                  <a:pos x="321" y="188"/>
                </a:cxn>
                <a:cxn ang="0">
                  <a:pos x="330" y="192"/>
                </a:cxn>
                <a:cxn ang="0">
                  <a:pos x="335" y="192"/>
                </a:cxn>
                <a:cxn ang="0">
                  <a:pos x="344" y="188"/>
                </a:cxn>
                <a:cxn ang="0">
                  <a:pos x="348" y="179"/>
                </a:cxn>
                <a:cxn ang="0">
                  <a:pos x="348" y="175"/>
                </a:cxn>
                <a:cxn ang="0">
                  <a:pos x="348" y="166"/>
                </a:cxn>
                <a:cxn ang="0">
                  <a:pos x="348" y="157"/>
                </a:cxn>
                <a:cxn ang="0">
                  <a:pos x="339" y="152"/>
                </a:cxn>
                <a:cxn ang="0">
                  <a:pos x="295" y="121"/>
                </a:cxn>
              </a:cxnLst>
              <a:rect l="0" t="0" r="r" b="b"/>
              <a:pathLst>
                <a:path w="393" h="277">
                  <a:moveTo>
                    <a:pt x="295" y="121"/>
                  </a:moveTo>
                  <a:lnTo>
                    <a:pt x="384" y="72"/>
                  </a:lnTo>
                  <a:lnTo>
                    <a:pt x="393" y="63"/>
                  </a:lnTo>
                  <a:lnTo>
                    <a:pt x="393" y="54"/>
                  </a:lnTo>
                  <a:lnTo>
                    <a:pt x="393" y="49"/>
                  </a:lnTo>
                  <a:lnTo>
                    <a:pt x="393" y="40"/>
                  </a:lnTo>
                  <a:lnTo>
                    <a:pt x="384" y="31"/>
                  </a:lnTo>
                  <a:lnTo>
                    <a:pt x="379" y="27"/>
                  </a:lnTo>
                  <a:lnTo>
                    <a:pt x="370" y="27"/>
                  </a:lnTo>
                  <a:lnTo>
                    <a:pt x="357" y="27"/>
                  </a:lnTo>
                  <a:lnTo>
                    <a:pt x="268" y="81"/>
                  </a:lnTo>
                  <a:lnTo>
                    <a:pt x="268" y="27"/>
                  </a:lnTo>
                  <a:lnTo>
                    <a:pt x="268" y="14"/>
                  </a:lnTo>
                  <a:lnTo>
                    <a:pt x="263" y="9"/>
                  </a:lnTo>
                  <a:lnTo>
                    <a:pt x="254" y="5"/>
                  </a:lnTo>
                  <a:lnTo>
                    <a:pt x="250" y="0"/>
                  </a:lnTo>
                  <a:lnTo>
                    <a:pt x="241" y="5"/>
                  </a:lnTo>
                  <a:lnTo>
                    <a:pt x="232" y="5"/>
                  </a:lnTo>
                  <a:lnTo>
                    <a:pt x="228" y="14"/>
                  </a:lnTo>
                  <a:lnTo>
                    <a:pt x="228" y="23"/>
                  </a:lnTo>
                  <a:lnTo>
                    <a:pt x="228" y="99"/>
                  </a:lnTo>
                  <a:lnTo>
                    <a:pt x="170" y="134"/>
                  </a:lnTo>
                  <a:lnTo>
                    <a:pt x="170" y="36"/>
                  </a:lnTo>
                  <a:lnTo>
                    <a:pt x="170" y="27"/>
                  </a:lnTo>
                  <a:lnTo>
                    <a:pt x="165" y="18"/>
                  </a:lnTo>
                  <a:lnTo>
                    <a:pt x="156" y="14"/>
                  </a:lnTo>
                  <a:lnTo>
                    <a:pt x="147" y="9"/>
                  </a:lnTo>
                  <a:lnTo>
                    <a:pt x="138" y="9"/>
                  </a:lnTo>
                  <a:lnTo>
                    <a:pt x="134" y="14"/>
                  </a:lnTo>
                  <a:lnTo>
                    <a:pt x="129" y="23"/>
                  </a:lnTo>
                  <a:lnTo>
                    <a:pt x="125" y="31"/>
                  </a:lnTo>
                  <a:lnTo>
                    <a:pt x="125" y="161"/>
                  </a:lnTo>
                  <a:lnTo>
                    <a:pt x="0" y="233"/>
                  </a:lnTo>
                  <a:lnTo>
                    <a:pt x="27" y="277"/>
                  </a:lnTo>
                  <a:lnTo>
                    <a:pt x="152" y="206"/>
                  </a:lnTo>
                  <a:lnTo>
                    <a:pt x="268" y="273"/>
                  </a:lnTo>
                  <a:lnTo>
                    <a:pt x="272" y="277"/>
                  </a:lnTo>
                  <a:lnTo>
                    <a:pt x="281" y="277"/>
                  </a:lnTo>
                  <a:lnTo>
                    <a:pt x="290" y="273"/>
                  </a:lnTo>
                  <a:lnTo>
                    <a:pt x="295" y="268"/>
                  </a:lnTo>
                  <a:lnTo>
                    <a:pt x="299" y="259"/>
                  </a:lnTo>
                  <a:lnTo>
                    <a:pt x="299" y="251"/>
                  </a:lnTo>
                  <a:lnTo>
                    <a:pt x="295" y="242"/>
                  </a:lnTo>
                  <a:lnTo>
                    <a:pt x="286" y="237"/>
                  </a:lnTo>
                  <a:lnTo>
                    <a:pt x="196" y="179"/>
                  </a:lnTo>
                  <a:lnTo>
                    <a:pt x="254" y="148"/>
                  </a:lnTo>
                  <a:lnTo>
                    <a:pt x="321" y="188"/>
                  </a:lnTo>
                  <a:lnTo>
                    <a:pt x="330" y="192"/>
                  </a:lnTo>
                  <a:lnTo>
                    <a:pt x="335" y="192"/>
                  </a:lnTo>
                  <a:lnTo>
                    <a:pt x="344" y="188"/>
                  </a:lnTo>
                  <a:lnTo>
                    <a:pt x="348" y="179"/>
                  </a:lnTo>
                  <a:lnTo>
                    <a:pt x="348" y="175"/>
                  </a:lnTo>
                  <a:lnTo>
                    <a:pt x="348" y="166"/>
                  </a:lnTo>
                  <a:lnTo>
                    <a:pt x="348" y="157"/>
                  </a:lnTo>
                  <a:lnTo>
                    <a:pt x="339" y="152"/>
                  </a:lnTo>
                  <a:lnTo>
                    <a:pt x="295" y="121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24314"/>
                    <a:invGamma/>
                  </a:schemeClr>
                </a:gs>
                <a:gs pos="100000">
                  <a:schemeClr val="accent2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" name="Freeform 60"/>
            <p:cNvSpPr>
              <a:spLocks/>
            </p:cNvSpPr>
            <p:nvPr/>
          </p:nvSpPr>
          <p:spPr bwMode="auto">
            <a:xfrm>
              <a:off x="1232" y="536"/>
              <a:ext cx="263" cy="228"/>
            </a:xfrm>
            <a:custGeom>
              <a:avLst/>
              <a:gdLst/>
              <a:ahLst/>
              <a:cxnLst>
                <a:cxn ang="0">
                  <a:pos x="0" y="116"/>
                </a:cxn>
                <a:cxn ang="0">
                  <a:pos x="49" y="67"/>
                </a:cxn>
                <a:cxn ang="0">
                  <a:pos x="67" y="0"/>
                </a:cxn>
                <a:cxn ang="0">
                  <a:pos x="134" y="23"/>
                </a:cxn>
                <a:cxn ang="0">
                  <a:pos x="201" y="0"/>
                </a:cxn>
                <a:cxn ang="0">
                  <a:pos x="214" y="67"/>
                </a:cxn>
                <a:cxn ang="0">
                  <a:pos x="263" y="116"/>
                </a:cxn>
                <a:cxn ang="0">
                  <a:pos x="214" y="161"/>
                </a:cxn>
                <a:cxn ang="0">
                  <a:pos x="201" y="228"/>
                </a:cxn>
                <a:cxn ang="0">
                  <a:pos x="134" y="210"/>
                </a:cxn>
                <a:cxn ang="0">
                  <a:pos x="67" y="228"/>
                </a:cxn>
                <a:cxn ang="0">
                  <a:pos x="49" y="161"/>
                </a:cxn>
                <a:cxn ang="0">
                  <a:pos x="0" y="116"/>
                </a:cxn>
              </a:cxnLst>
              <a:rect l="0" t="0" r="r" b="b"/>
              <a:pathLst>
                <a:path w="263" h="228">
                  <a:moveTo>
                    <a:pt x="0" y="116"/>
                  </a:moveTo>
                  <a:lnTo>
                    <a:pt x="49" y="67"/>
                  </a:lnTo>
                  <a:lnTo>
                    <a:pt x="67" y="0"/>
                  </a:lnTo>
                  <a:lnTo>
                    <a:pt x="134" y="23"/>
                  </a:lnTo>
                  <a:lnTo>
                    <a:pt x="201" y="0"/>
                  </a:lnTo>
                  <a:lnTo>
                    <a:pt x="214" y="67"/>
                  </a:lnTo>
                  <a:lnTo>
                    <a:pt x="263" y="116"/>
                  </a:lnTo>
                  <a:lnTo>
                    <a:pt x="214" y="161"/>
                  </a:lnTo>
                  <a:lnTo>
                    <a:pt x="201" y="228"/>
                  </a:lnTo>
                  <a:lnTo>
                    <a:pt x="134" y="210"/>
                  </a:lnTo>
                  <a:lnTo>
                    <a:pt x="67" y="228"/>
                  </a:lnTo>
                  <a:lnTo>
                    <a:pt x="49" y="161"/>
                  </a:lnTo>
                  <a:lnTo>
                    <a:pt x="0" y="116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24314"/>
                    <a:invGamma/>
                  </a:schemeClr>
                </a:gs>
                <a:gs pos="100000">
                  <a:schemeClr val="accent2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150" name="Rectangle 78"/>
          <p:cNvSpPr>
            <a:spLocks noChangeArrowheads="1"/>
          </p:cNvSpPr>
          <p:nvPr/>
        </p:nvSpPr>
        <p:spPr bwMode="gray">
          <a:xfrm rot="5400000">
            <a:off x="7904162" y="1163638"/>
            <a:ext cx="2098675" cy="381000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54510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85918" y="3786190"/>
            <a:ext cx="5791200" cy="457200"/>
          </a:xfrm>
          <a:prstGeom prst="rect">
            <a:avLst/>
          </a:prstGeom>
        </p:spPr>
        <p:txBody>
          <a:bodyPr/>
          <a:lstStyle>
            <a:lvl1pPr marL="0" indent="0" algn="ctr">
              <a:buFont typeface="Wingdings" pitchFamily="2" charset="2"/>
              <a:buNone/>
              <a:defRPr sz="1800" b="1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137" name="Rectangle 65"/>
          <p:cNvSpPr>
            <a:spLocks noChangeArrowheads="1"/>
          </p:cNvSpPr>
          <p:nvPr/>
        </p:nvSpPr>
        <p:spPr bwMode="gray">
          <a:xfrm>
            <a:off x="457200" y="0"/>
            <a:ext cx="7620000" cy="3048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24314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8" name="Rectangle 66"/>
          <p:cNvSpPr>
            <a:spLocks noChangeArrowheads="1"/>
          </p:cNvSpPr>
          <p:nvPr/>
        </p:nvSpPr>
        <p:spPr bwMode="gray">
          <a:xfrm>
            <a:off x="6664325" y="-7938"/>
            <a:ext cx="2098675" cy="3127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3333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40" name="Rectangle 68"/>
          <p:cNvSpPr>
            <a:spLocks noChangeArrowheads="1"/>
          </p:cNvSpPr>
          <p:nvPr/>
        </p:nvSpPr>
        <p:spPr bwMode="gray">
          <a:xfrm rot="10800000">
            <a:off x="2549525" y="6553200"/>
            <a:ext cx="6230938" cy="3175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3333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41" name="Rectangle 69"/>
          <p:cNvSpPr>
            <a:spLocks noChangeArrowheads="1"/>
          </p:cNvSpPr>
          <p:nvPr/>
        </p:nvSpPr>
        <p:spPr bwMode="gray">
          <a:xfrm>
            <a:off x="8763000" y="-7938"/>
            <a:ext cx="381000" cy="314326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24314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42" name="Rectangle 70"/>
          <p:cNvSpPr>
            <a:spLocks noChangeArrowheads="1"/>
          </p:cNvSpPr>
          <p:nvPr/>
        </p:nvSpPr>
        <p:spPr bwMode="gray">
          <a:xfrm>
            <a:off x="457200" y="6554788"/>
            <a:ext cx="2098675" cy="31750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36471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43" name="Rectangle 71"/>
          <p:cNvSpPr>
            <a:spLocks noChangeArrowheads="1"/>
          </p:cNvSpPr>
          <p:nvPr/>
        </p:nvSpPr>
        <p:spPr bwMode="gray">
          <a:xfrm>
            <a:off x="0" y="6553200"/>
            <a:ext cx="457200" cy="31908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44" name="Rectangle 72"/>
          <p:cNvSpPr>
            <a:spLocks noChangeArrowheads="1"/>
          </p:cNvSpPr>
          <p:nvPr/>
        </p:nvSpPr>
        <p:spPr bwMode="gray">
          <a:xfrm>
            <a:off x="0" y="0"/>
            <a:ext cx="457200" cy="3048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45" name="Rectangle 73"/>
          <p:cNvSpPr>
            <a:spLocks noChangeArrowheads="1"/>
          </p:cNvSpPr>
          <p:nvPr/>
        </p:nvSpPr>
        <p:spPr bwMode="gray">
          <a:xfrm rot="5400000">
            <a:off x="-2213769" y="2510631"/>
            <a:ext cx="4876800" cy="4651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3333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46" name="Rectangle 74"/>
          <p:cNvSpPr>
            <a:spLocks noChangeArrowheads="1"/>
          </p:cNvSpPr>
          <p:nvPr/>
        </p:nvSpPr>
        <p:spPr bwMode="gray">
          <a:xfrm rot="5400000">
            <a:off x="-575469" y="5520531"/>
            <a:ext cx="1600200" cy="465138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57647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47" name="Rectangle 75"/>
          <p:cNvSpPr>
            <a:spLocks noChangeArrowheads="1"/>
          </p:cNvSpPr>
          <p:nvPr/>
        </p:nvSpPr>
        <p:spPr bwMode="ltGray">
          <a:xfrm>
            <a:off x="8769350" y="6538913"/>
            <a:ext cx="374650" cy="32702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78824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48" name="Rectangle 76"/>
          <p:cNvSpPr>
            <a:spLocks noChangeArrowheads="1"/>
          </p:cNvSpPr>
          <p:nvPr/>
        </p:nvSpPr>
        <p:spPr bwMode="gray">
          <a:xfrm rot="5400000">
            <a:off x="6557962" y="3967163"/>
            <a:ext cx="4791075" cy="381000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57647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49" name="Rectangle 77"/>
          <p:cNvSpPr>
            <a:spLocks noChangeArrowheads="1"/>
          </p:cNvSpPr>
          <p:nvPr/>
        </p:nvSpPr>
        <p:spPr bwMode="gray">
          <a:xfrm>
            <a:off x="8763000" y="1752600"/>
            <a:ext cx="381000" cy="1524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72549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52" name="Line 80"/>
          <p:cNvSpPr>
            <a:spLocks noChangeShapeType="1"/>
          </p:cNvSpPr>
          <p:nvPr/>
        </p:nvSpPr>
        <p:spPr bwMode="auto">
          <a:xfrm>
            <a:off x="0" y="3048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53" name="Line 81"/>
          <p:cNvSpPr>
            <a:spLocks noChangeShapeType="1"/>
          </p:cNvSpPr>
          <p:nvPr/>
        </p:nvSpPr>
        <p:spPr bwMode="auto">
          <a:xfrm>
            <a:off x="0" y="65532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54" name="Line 82"/>
          <p:cNvSpPr>
            <a:spLocks noChangeShapeType="1"/>
          </p:cNvSpPr>
          <p:nvPr/>
        </p:nvSpPr>
        <p:spPr bwMode="auto">
          <a:xfrm>
            <a:off x="4572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55" name="Line 83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56" name="Line 84"/>
          <p:cNvSpPr>
            <a:spLocks noChangeShapeType="1"/>
          </p:cNvSpPr>
          <p:nvPr/>
        </p:nvSpPr>
        <p:spPr bwMode="auto">
          <a:xfrm flipH="1">
            <a:off x="0" y="4953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57" name="Line 85"/>
          <p:cNvSpPr>
            <a:spLocks noChangeShapeType="1"/>
          </p:cNvSpPr>
          <p:nvPr/>
        </p:nvSpPr>
        <p:spPr bwMode="auto">
          <a:xfrm>
            <a:off x="8763000" y="1752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58" name="Line 86"/>
          <p:cNvSpPr>
            <a:spLocks noChangeShapeType="1"/>
          </p:cNvSpPr>
          <p:nvPr/>
        </p:nvSpPr>
        <p:spPr bwMode="auto">
          <a:xfrm>
            <a:off x="8763000" y="19050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59" name="Line 87"/>
          <p:cNvSpPr>
            <a:spLocks noChangeShapeType="1"/>
          </p:cNvSpPr>
          <p:nvPr/>
        </p:nvSpPr>
        <p:spPr bwMode="auto">
          <a:xfrm>
            <a:off x="2543175" y="65532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60" name="Line 88"/>
          <p:cNvSpPr>
            <a:spLocks noChangeShapeType="1"/>
          </p:cNvSpPr>
          <p:nvPr/>
        </p:nvSpPr>
        <p:spPr bwMode="auto">
          <a:xfrm flipV="1">
            <a:off x="6672263" y="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61" name="Group 42"/>
          <p:cNvGrpSpPr>
            <a:grpSpLocks/>
          </p:cNvGrpSpPr>
          <p:nvPr userDrawn="1"/>
        </p:nvGrpSpPr>
        <p:grpSpPr bwMode="auto">
          <a:xfrm>
            <a:off x="7143768" y="558549"/>
            <a:ext cx="857256" cy="979721"/>
            <a:chOff x="982" y="214"/>
            <a:chExt cx="759" cy="872"/>
          </a:xfrm>
        </p:grpSpPr>
        <p:sp>
          <p:nvSpPr>
            <p:cNvPr id="62" name="Freeform 43"/>
            <p:cNvSpPr>
              <a:spLocks/>
            </p:cNvSpPr>
            <p:nvPr/>
          </p:nvSpPr>
          <p:spPr bwMode="auto">
            <a:xfrm>
              <a:off x="1214" y="214"/>
              <a:ext cx="299" cy="434"/>
            </a:xfrm>
            <a:custGeom>
              <a:avLst/>
              <a:gdLst/>
              <a:ahLst/>
              <a:cxnLst>
                <a:cxn ang="0">
                  <a:pos x="174" y="121"/>
                </a:cxn>
                <a:cxn ang="0">
                  <a:pos x="174" y="23"/>
                </a:cxn>
                <a:cxn ang="0">
                  <a:pos x="170" y="9"/>
                </a:cxn>
                <a:cxn ang="0">
                  <a:pos x="165" y="5"/>
                </a:cxn>
                <a:cxn ang="0">
                  <a:pos x="156" y="0"/>
                </a:cxn>
                <a:cxn ang="0">
                  <a:pos x="152" y="0"/>
                </a:cxn>
                <a:cxn ang="0">
                  <a:pos x="143" y="0"/>
                </a:cxn>
                <a:cxn ang="0">
                  <a:pos x="134" y="5"/>
                </a:cxn>
                <a:cxn ang="0">
                  <a:pos x="125" y="9"/>
                </a:cxn>
                <a:cxn ang="0">
                  <a:pos x="125" y="23"/>
                </a:cxn>
                <a:cxn ang="0">
                  <a:pos x="125" y="126"/>
                </a:cxn>
                <a:cxn ang="0">
                  <a:pos x="76" y="99"/>
                </a:cxn>
                <a:cxn ang="0">
                  <a:pos x="67" y="94"/>
                </a:cxn>
                <a:cxn ang="0">
                  <a:pos x="58" y="94"/>
                </a:cxn>
                <a:cxn ang="0">
                  <a:pos x="49" y="99"/>
                </a:cxn>
                <a:cxn ang="0">
                  <a:pos x="45" y="103"/>
                </a:cxn>
                <a:cxn ang="0">
                  <a:pos x="40" y="112"/>
                </a:cxn>
                <a:cxn ang="0">
                  <a:pos x="45" y="117"/>
                </a:cxn>
                <a:cxn ang="0">
                  <a:pos x="45" y="126"/>
                </a:cxn>
                <a:cxn ang="0">
                  <a:pos x="54" y="134"/>
                </a:cxn>
                <a:cxn ang="0">
                  <a:pos x="121" y="170"/>
                </a:cxn>
                <a:cxn ang="0">
                  <a:pos x="121" y="242"/>
                </a:cxn>
                <a:cxn ang="0">
                  <a:pos x="36" y="188"/>
                </a:cxn>
                <a:cxn ang="0">
                  <a:pos x="27" y="184"/>
                </a:cxn>
                <a:cxn ang="0">
                  <a:pos x="18" y="184"/>
                </a:cxn>
                <a:cxn ang="0">
                  <a:pos x="9" y="188"/>
                </a:cxn>
                <a:cxn ang="0">
                  <a:pos x="5" y="193"/>
                </a:cxn>
                <a:cxn ang="0">
                  <a:pos x="0" y="202"/>
                </a:cxn>
                <a:cxn ang="0">
                  <a:pos x="0" y="210"/>
                </a:cxn>
                <a:cxn ang="0">
                  <a:pos x="5" y="219"/>
                </a:cxn>
                <a:cxn ang="0">
                  <a:pos x="14" y="224"/>
                </a:cxn>
                <a:cxn ang="0">
                  <a:pos x="121" y="291"/>
                </a:cxn>
                <a:cxn ang="0">
                  <a:pos x="121" y="434"/>
                </a:cxn>
                <a:cxn ang="0">
                  <a:pos x="174" y="434"/>
                </a:cxn>
                <a:cxn ang="0">
                  <a:pos x="174" y="291"/>
                </a:cxn>
                <a:cxn ang="0">
                  <a:pos x="290" y="224"/>
                </a:cxn>
                <a:cxn ang="0">
                  <a:pos x="295" y="219"/>
                </a:cxn>
                <a:cxn ang="0">
                  <a:pos x="299" y="210"/>
                </a:cxn>
                <a:cxn ang="0">
                  <a:pos x="299" y="202"/>
                </a:cxn>
                <a:cxn ang="0">
                  <a:pos x="299" y="197"/>
                </a:cxn>
                <a:cxn ang="0">
                  <a:pos x="295" y="188"/>
                </a:cxn>
                <a:cxn ang="0">
                  <a:pos x="286" y="184"/>
                </a:cxn>
                <a:cxn ang="0">
                  <a:pos x="277" y="184"/>
                </a:cxn>
                <a:cxn ang="0">
                  <a:pos x="268" y="188"/>
                </a:cxn>
                <a:cxn ang="0">
                  <a:pos x="174" y="237"/>
                </a:cxn>
                <a:cxn ang="0">
                  <a:pos x="174" y="170"/>
                </a:cxn>
                <a:cxn ang="0">
                  <a:pos x="246" y="134"/>
                </a:cxn>
                <a:cxn ang="0">
                  <a:pos x="250" y="130"/>
                </a:cxn>
                <a:cxn ang="0">
                  <a:pos x="255" y="121"/>
                </a:cxn>
                <a:cxn ang="0">
                  <a:pos x="255" y="112"/>
                </a:cxn>
                <a:cxn ang="0">
                  <a:pos x="250" y="108"/>
                </a:cxn>
                <a:cxn ang="0">
                  <a:pos x="246" y="103"/>
                </a:cxn>
                <a:cxn ang="0">
                  <a:pos x="237" y="99"/>
                </a:cxn>
                <a:cxn ang="0">
                  <a:pos x="232" y="99"/>
                </a:cxn>
                <a:cxn ang="0">
                  <a:pos x="223" y="99"/>
                </a:cxn>
                <a:cxn ang="0">
                  <a:pos x="174" y="121"/>
                </a:cxn>
              </a:cxnLst>
              <a:rect l="0" t="0" r="r" b="b"/>
              <a:pathLst>
                <a:path w="299" h="434">
                  <a:moveTo>
                    <a:pt x="174" y="121"/>
                  </a:moveTo>
                  <a:lnTo>
                    <a:pt x="174" y="23"/>
                  </a:lnTo>
                  <a:lnTo>
                    <a:pt x="170" y="9"/>
                  </a:lnTo>
                  <a:lnTo>
                    <a:pt x="165" y="5"/>
                  </a:lnTo>
                  <a:lnTo>
                    <a:pt x="156" y="0"/>
                  </a:lnTo>
                  <a:lnTo>
                    <a:pt x="152" y="0"/>
                  </a:lnTo>
                  <a:lnTo>
                    <a:pt x="143" y="0"/>
                  </a:lnTo>
                  <a:lnTo>
                    <a:pt x="134" y="5"/>
                  </a:lnTo>
                  <a:lnTo>
                    <a:pt x="125" y="9"/>
                  </a:lnTo>
                  <a:lnTo>
                    <a:pt x="125" y="23"/>
                  </a:lnTo>
                  <a:lnTo>
                    <a:pt x="125" y="126"/>
                  </a:lnTo>
                  <a:lnTo>
                    <a:pt x="76" y="99"/>
                  </a:lnTo>
                  <a:lnTo>
                    <a:pt x="67" y="94"/>
                  </a:lnTo>
                  <a:lnTo>
                    <a:pt x="58" y="94"/>
                  </a:lnTo>
                  <a:lnTo>
                    <a:pt x="49" y="99"/>
                  </a:lnTo>
                  <a:lnTo>
                    <a:pt x="45" y="103"/>
                  </a:lnTo>
                  <a:lnTo>
                    <a:pt x="40" y="112"/>
                  </a:lnTo>
                  <a:lnTo>
                    <a:pt x="45" y="117"/>
                  </a:lnTo>
                  <a:lnTo>
                    <a:pt x="45" y="126"/>
                  </a:lnTo>
                  <a:lnTo>
                    <a:pt x="54" y="134"/>
                  </a:lnTo>
                  <a:lnTo>
                    <a:pt x="121" y="170"/>
                  </a:lnTo>
                  <a:lnTo>
                    <a:pt x="121" y="242"/>
                  </a:lnTo>
                  <a:lnTo>
                    <a:pt x="36" y="188"/>
                  </a:lnTo>
                  <a:lnTo>
                    <a:pt x="27" y="184"/>
                  </a:lnTo>
                  <a:lnTo>
                    <a:pt x="18" y="184"/>
                  </a:lnTo>
                  <a:lnTo>
                    <a:pt x="9" y="188"/>
                  </a:lnTo>
                  <a:lnTo>
                    <a:pt x="5" y="193"/>
                  </a:lnTo>
                  <a:lnTo>
                    <a:pt x="0" y="202"/>
                  </a:lnTo>
                  <a:lnTo>
                    <a:pt x="0" y="210"/>
                  </a:lnTo>
                  <a:lnTo>
                    <a:pt x="5" y="219"/>
                  </a:lnTo>
                  <a:lnTo>
                    <a:pt x="14" y="224"/>
                  </a:lnTo>
                  <a:lnTo>
                    <a:pt x="121" y="291"/>
                  </a:lnTo>
                  <a:lnTo>
                    <a:pt x="121" y="434"/>
                  </a:lnTo>
                  <a:lnTo>
                    <a:pt x="174" y="434"/>
                  </a:lnTo>
                  <a:lnTo>
                    <a:pt x="174" y="291"/>
                  </a:lnTo>
                  <a:lnTo>
                    <a:pt x="290" y="224"/>
                  </a:lnTo>
                  <a:lnTo>
                    <a:pt x="295" y="219"/>
                  </a:lnTo>
                  <a:lnTo>
                    <a:pt x="299" y="210"/>
                  </a:lnTo>
                  <a:lnTo>
                    <a:pt x="299" y="202"/>
                  </a:lnTo>
                  <a:lnTo>
                    <a:pt x="299" y="197"/>
                  </a:lnTo>
                  <a:lnTo>
                    <a:pt x="295" y="188"/>
                  </a:lnTo>
                  <a:lnTo>
                    <a:pt x="286" y="184"/>
                  </a:lnTo>
                  <a:lnTo>
                    <a:pt x="277" y="184"/>
                  </a:lnTo>
                  <a:lnTo>
                    <a:pt x="268" y="188"/>
                  </a:lnTo>
                  <a:lnTo>
                    <a:pt x="174" y="237"/>
                  </a:lnTo>
                  <a:lnTo>
                    <a:pt x="174" y="170"/>
                  </a:lnTo>
                  <a:lnTo>
                    <a:pt x="246" y="134"/>
                  </a:lnTo>
                  <a:lnTo>
                    <a:pt x="250" y="130"/>
                  </a:lnTo>
                  <a:lnTo>
                    <a:pt x="255" y="121"/>
                  </a:lnTo>
                  <a:lnTo>
                    <a:pt x="255" y="112"/>
                  </a:lnTo>
                  <a:lnTo>
                    <a:pt x="250" y="108"/>
                  </a:lnTo>
                  <a:lnTo>
                    <a:pt x="246" y="103"/>
                  </a:lnTo>
                  <a:lnTo>
                    <a:pt x="237" y="99"/>
                  </a:lnTo>
                  <a:lnTo>
                    <a:pt x="232" y="99"/>
                  </a:lnTo>
                  <a:lnTo>
                    <a:pt x="223" y="99"/>
                  </a:lnTo>
                  <a:lnTo>
                    <a:pt x="174" y="121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" name="Freeform 44"/>
            <p:cNvSpPr>
              <a:spLocks/>
            </p:cNvSpPr>
            <p:nvPr/>
          </p:nvSpPr>
          <p:spPr bwMode="auto">
            <a:xfrm>
              <a:off x="982" y="398"/>
              <a:ext cx="393" cy="272"/>
            </a:xfrm>
            <a:custGeom>
              <a:avLst/>
              <a:gdLst/>
              <a:ahLst/>
              <a:cxnLst>
                <a:cxn ang="0">
                  <a:pos x="121" y="71"/>
                </a:cxn>
                <a:cxn ang="0">
                  <a:pos x="36" y="22"/>
                </a:cxn>
                <a:cxn ang="0">
                  <a:pos x="27" y="18"/>
                </a:cxn>
                <a:cxn ang="0">
                  <a:pos x="18" y="18"/>
                </a:cxn>
                <a:cxn ang="0">
                  <a:pos x="9" y="22"/>
                </a:cxn>
                <a:cxn ang="0">
                  <a:pos x="5" y="31"/>
                </a:cxn>
                <a:cxn ang="0">
                  <a:pos x="0" y="40"/>
                </a:cxn>
                <a:cxn ang="0">
                  <a:pos x="0" y="49"/>
                </a:cxn>
                <a:cxn ang="0">
                  <a:pos x="5" y="58"/>
                </a:cxn>
                <a:cxn ang="0">
                  <a:pos x="9" y="62"/>
                </a:cxn>
                <a:cxn ang="0">
                  <a:pos x="98" y="116"/>
                </a:cxn>
                <a:cxn ang="0">
                  <a:pos x="54" y="143"/>
                </a:cxn>
                <a:cxn ang="0">
                  <a:pos x="45" y="147"/>
                </a:cxn>
                <a:cxn ang="0">
                  <a:pos x="40" y="156"/>
                </a:cxn>
                <a:cxn ang="0">
                  <a:pos x="40" y="165"/>
                </a:cxn>
                <a:cxn ang="0">
                  <a:pos x="40" y="174"/>
                </a:cxn>
                <a:cxn ang="0">
                  <a:pos x="49" y="178"/>
                </a:cxn>
                <a:cxn ang="0">
                  <a:pos x="54" y="183"/>
                </a:cxn>
                <a:cxn ang="0">
                  <a:pos x="63" y="183"/>
                </a:cxn>
                <a:cxn ang="0">
                  <a:pos x="72" y="183"/>
                </a:cxn>
                <a:cxn ang="0">
                  <a:pos x="139" y="143"/>
                </a:cxn>
                <a:cxn ang="0">
                  <a:pos x="197" y="178"/>
                </a:cxn>
                <a:cxn ang="0">
                  <a:pos x="112" y="223"/>
                </a:cxn>
                <a:cxn ang="0">
                  <a:pos x="103" y="232"/>
                </a:cxn>
                <a:cxn ang="0">
                  <a:pos x="98" y="241"/>
                </a:cxn>
                <a:cxn ang="0">
                  <a:pos x="98" y="246"/>
                </a:cxn>
                <a:cxn ang="0">
                  <a:pos x="98" y="254"/>
                </a:cxn>
                <a:cxn ang="0">
                  <a:pos x="103" y="263"/>
                </a:cxn>
                <a:cxn ang="0">
                  <a:pos x="112" y="268"/>
                </a:cxn>
                <a:cxn ang="0">
                  <a:pos x="121" y="268"/>
                </a:cxn>
                <a:cxn ang="0">
                  <a:pos x="130" y="263"/>
                </a:cxn>
                <a:cxn ang="0">
                  <a:pos x="241" y="201"/>
                </a:cxn>
                <a:cxn ang="0">
                  <a:pos x="366" y="272"/>
                </a:cxn>
                <a:cxn ang="0">
                  <a:pos x="393" y="228"/>
                </a:cxn>
                <a:cxn ang="0">
                  <a:pos x="268" y="156"/>
                </a:cxn>
                <a:cxn ang="0">
                  <a:pos x="268" y="22"/>
                </a:cxn>
                <a:cxn ang="0">
                  <a:pos x="268" y="13"/>
                </a:cxn>
                <a:cxn ang="0">
                  <a:pos x="264" y="9"/>
                </a:cxn>
                <a:cxn ang="0">
                  <a:pos x="255" y="4"/>
                </a:cxn>
                <a:cxn ang="0">
                  <a:pos x="250" y="0"/>
                </a:cxn>
                <a:cxn ang="0">
                  <a:pos x="241" y="0"/>
                </a:cxn>
                <a:cxn ang="0">
                  <a:pos x="232" y="4"/>
                </a:cxn>
                <a:cxn ang="0">
                  <a:pos x="228" y="13"/>
                </a:cxn>
                <a:cxn ang="0">
                  <a:pos x="228" y="22"/>
                </a:cxn>
                <a:cxn ang="0">
                  <a:pos x="223" y="129"/>
                </a:cxn>
                <a:cxn ang="0">
                  <a:pos x="165" y="94"/>
                </a:cxn>
                <a:cxn ang="0">
                  <a:pos x="170" y="18"/>
                </a:cxn>
                <a:cxn ang="0">
                  <a:pos x="165" y="9"/>
                </a:cxn>
                <a:cxn ang="0">
                  <a:pos x="161" y="4"/>
                </a:cxn>
                <a:cxn ang="0">
                  <a:pos x="156" y="0"/>
                </a:cxn>
                <a:cxn ang="0">
                  <a:pos x="148" y="0"/>
                </a:cxn>
                <a:cxn ang="0">
                  <a:pos x="139" y="0"/>
                </a:cxn>
                <a:cxn ang="0">
                  <a:pos x="134" y="4"/>
                </a:cxn>
                <a:cxn ang="0">
                  <a:pos x="130" y="9"/>
                </a:cxn>
                <a:cxn ang="0">
                  <a:pos x="125" y="18"/>
                </a:cxn>
                <a:cxn ang="0">
                  <a:pos x="121" y="71"/>
                </a:cxn>
              </a:cxnLst>
              <a:rect l="0" t="0" r="r" b="b"/>
              <a:pathLst>
                <a:path w="393" h="272">
                  <a:moveTo>
                    <a:pt x="121" y="71"/>
                  </a:moveTo>
                  <a:lnTo>
                    <a:pt x="36" y="22"/>
                  </a:lnTo>
                  <a:lnTo>
                    <a:pt x="27" y="18"/>
                  </a:lnTo>
                  <a:lnTo>
                    <a:pt x="18" y="18"/>
                  </a:lnTo>
                  <a:lnTo>
                    <a:pt x="9" y="22"/>
                  </a:lnTo>
                  <a:lnTo>
                    <a:pt x="5" y="31"/>
                  </a:lnTo>
                  <a:lnTo>
                    <a:pt x="0" y="40"/>
                  </a:lnTo>
                  <a:lnTo>
                    <a:pt x="0" y="49"/>
                  </a:lnTo>
                  <a:lnTo>
                    <a:pt x="5" y="58"/>
                  </a:lnTo>
                  <a:lnTo>
                    <a:pt x="9" y="62"/>
                  </a:lnTo>
                  <a:lnTo>
                    <a:pt x="98" y="116"/>
                  </a:lnTo>
                  <a:lnTo>
                    <a:pt x="54" y="143"/>
                  </a:lnTo>
                  <a:lnTo>
                    <a:pt x="45" y="147"/>
                  </a:lnTo>
                  <a:lnTo>
                    <a:pt x="40" y="156"/>
                  </a:lnTo>
                  <a:lnTo>
                    <a:pt x="40" y="165"/>
                  </a:lnTo>
                  <a:lnTo>
                    <a:pt x="40" y="174"/>
                  </a:lnTo>
                  <a:lnTo>
                    <a:pt x="49" y="178"/>
                  </a:lnTo>
                  <a:lnTo>
                    <a:pt x="54" y="183"/>
                  </a:lnTo>
                  <a:lnTo>
                    <a:pt x="63" y="183"/>
                  </a:lnTo>
                  <a:lnTo>
                    <a:pt x="72" y="183"/>
                  </a:lnTo>
                  <a:lnTo>
                    <a:pt x="139" y="143"/>
                  </a:lnTo>
                  <a:lnTo>
                    <a:pt x="197" y="178"/>
                  </a:lnTo>
                  <a:lnTo>
                    <a:pt x="112" y="223"/>
                  </a:lnTo>
                  <a:lnTo>
                    <a:pt x="103" y="232"/>
                  </a:lnTo>
                  <a:lnTo>
                    <a:pt x="98" y="241"/>
                  </a:lnTo>
                  <a:lnTo>
                    <a:pt x="98" y="246"/>
                  </a:lnTo>
                  <a:lnTo>
                    <a:pt x="98" y="254"/>
                  </a:lnTo>
                  <a:lnTo>
                    <a:pt x="103" y="263"/>
                  </a:lnTo>
                  <a:lnTo>
                    <a:pt x="112" y="268"/>
                  </a:lnTo>
                  <a:lnTo>
                    <a:pt x="121" y="268"/>
                  </a:lnTo>
                  <a:lnTo>
                    <a:pt x="130" y="263"/>
                  </a:lnTo>
                  <a:lnTo>
                    <a:pt x="241" y="201"/>
                  </a:lnTo>
                  <a:lnTo>
                    <a:pt x="366" y="272"/>
                  </a:lnTo>
                  <a:lnTo>
                    <a:pt x="393" y="228"/>
                  </a:lnTo>
                  <a:lnTo>
                    <a:pt x="268" y="156"/>
                  </a:lnTo>
                  <a:lnTo>
                    <a:pt x="268" y="22"/>
                  </a:lnTo>
                  <a:lnTo>
                    <a:pt x="268" y="13"/>
                  </a:lnTo>
                  <a:lnTo>
                    <a:pt x="264" y="9"/>
                  </a:lnTo>
                  <a:lnTo>
                    <a:pt x="255" y="4"/>
                  </a:lnTo>
                  <a:lnTo>
                    <a:pt x="250" y="0"/>
                  </a:lnTo>
                  <a:lnTo>
                    <a:pt x="241" y="0"/>
                  </a:lnTo>
                  <a:lnTo>
                    <a:pt x="232" y="4"/>
                  </a:lnTo>
                  <a:lnTo>
                    <a:pt x="228" y="13"/>
                  </a:lnTo>
                  <a:lnTo>
                    <a:pt x="228" y="22"/>
                  </a:lnTo>
                  <a:lnTo>
                    <a:pt x="223" y="129"/>
                  </a:lnTo>
                  <a:lnTo>
                    <a:pt x="165" y="94"/>
                  </a:lnTo>
                  <a:lnTo>
                    <a:pt x="170" y="18"/>
                  </a:lnTo>
                  <a:lnTo>
                    <a:pt x="165" y="9"/>
                  </a:lnTo>
                  <a:lnTo>
                    <a:pt x="161" y="4"/>
                  </a:lnTo>
                  <a:lnTo>
                    <a:pt x="156" y="0"/>
                  </a:lnTo>
                  <a:lnTo>
                    <a:pt x="148" y="0"/>
                  </a:lnTo>
                  <a:lnTo>
                    <a:pt x="139" y="0"/>
                  </a:lnTo>
                  <a:lnTo>
                    <a:pt x="134" y="4"/>
                  </a:lnTo>
                  <a:lnTo>
                    <a:pt x="130" y="9"/>
                  </a:lnTo>
                  <a:lnTo>
                    <a:pt x="125" y="18"/>
                  </a:lnTo>
                  <a:lnTo>
                    <a:pt x="121" y="71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" name="Freeform 45"/>
            <p:cNvSpPr>
              <a:spLocks/>
            </p:cNvSpPr>
            <p:nvPr/>
          </p:nvSpPr>
          <p:spPr bwMode="auto">
            <a:xfrm>
              <a:off x="982" y="626"/>
              <a:ext cx="393" cy="277"/>
            </a:xfrm>
            <a:custGeom>
              <a:avLst/>
              <a:gdLst/>
              <a:ahLst/>
              <a:cxnLst>
                <a:cxn ang="0">
                  <a:pos x="98" y="156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23"/>
                </a:cxn>
                <a:cxn ang="0">
                  <a:pos x="0" y="228"/>
                </a:cxn>
                <a:cxn ang="0">
                  <a:pos x="0" y="237"/>
                </a:cxn>
                <a:cxn ang="0">
                  <a:pos x="9" y="246"/>
                </a:cxn>
                <a:cxn ang="0">
                  <a:pos x="14" y="250"/>
                </a:cxn>
                <a:cxn ang="0">
                  <a:pos x="23" y="250"/>
                </a:cxn>
                <a:cxn ang="0">
                  <a:pos x="36" y="250"/>
                </a:cxn>
                <a:cxn ang="0">
                  <a:pos x="125" y="196"/>
                </a:cxn>
                <a:cxn ang="0">
                  <a:pos x="125" y="250"/>
                </a:cxn>
                <a:cxn ang="0">
                  <a:pos x="125" y="263"/>
                </a:cxn>
                <a:cxn ang="0">
                  <a:pos x="130" y="268"/>
                </a:cxn>
                <a:cxn ang="0">
                  <a:pos x="139" y="272"/>
                </a:cxn>
                <a:cxn ang="0">
                  <a:pos x="143" y="277"/>
                </a:cxn>
                <a:cxn ang="0">
                  <a:pos x="152" y="277"/>
                </a:cxn>
                <a:cxn ang="0">
                  <a:pos x="161" y="272"/>
                </a:cxn>
                <a:cxn ang="0">
                  <a:pos x="165" y="263"/>
                </a:cxn>
                <a:cxn ang="0">
                  <a:pos x="165" y="254"/>
                </a:cxn>
                <a:cxn ang="0">
                  <a:pos x="165" y="178"/>
                </a:cxn>
                <a:cxn ang="0">
                  <a:pos x="223" y="143"/>
                </a:cxn>
                <a:cxn ang="0">
                  <a:pos x="223" y="241"/>
                </a:cxn>
                <a:cxn ang="0">
                  <a:pos x="223" y="250"/>
                </a:cxn>
                <a:cxn ang="0">
                  <a:pos x="228" y="259"/>
                </a:cxn>
                <a:cxn ang="0">
                  <a:pos x="237" y="263"/>
                </a:cxn>
                <a:cxn ang="0">
                  <a:pos x="246" y="268"/>
                </a:cxn>
                <a:cxn ang="0">
                  <a:pos x="255" y="268"/>
                </a:cxn>
                <a:cxn ang="0">
                  <a:pos x="259" y="263"/>
                </a:cxn>
                <a:cxn ang="0">
                  <a:pos x="264" y="254"/>
                </a:cxn>
                <a:cxn ang="0">
                  <a:pos x="268" y="246"/>
                </a:cxn>
                <a:cxn ang="0">
                  <a:pos x="268" y="116"/>
                </a:cxn>
                <a:cxn ang="0">
                  <a:pos x="393" y="44"/>
                </a:cxn>
                <a:cxn ang="0">
                  <a:pos x="366" y="0"/>
                </a:cxn>
                <a:cxn ang="0">
                  <a:pos x="241" y="71"/>
                </a:cxn>
                <a:cxn ang="0">
                  <a:pos x="125" y="4"/>
                </a:cxn>
                <a:cxn ang="0">
                  <a:pos x="121" y="0"/>
                </a:cxn>
                <a:cxn ang="0">
                  <a:pos x="112" y="0"/>
                </a:cxn>
                <a:cxn ang="0">
                  <a:pos x="103" y="4"/>
                </a:cxn>
                <a:cxn ang="0">
                  <a:pos x="98" y="9"/>
                </a:cxn>
                <a:cxn ang="0">
                  <a:pos x="94" y="18"/>
                </a:cxn>
                <a:cxn ang="0">
                  <a:pos x="94" y="26"/>
                </a:cxn>
                <a:cxn ang="0">
                  <a:pos x="98" y="35"/>
                </a:cxn>
                <a:cxn ang="0">
                  <a:pos x="107" y="40"/>
                </a:cxn>
                <a:cxn ang="0">
                  <a:pos x="197" y="98"/>
                </a:cxn>
                <a:cxn ang="0">
                  <a:pos x="139" y="129"/>
                </a:cxn>
                <a:cxn ang="0">
                  <a:pos x="72" y="89"/>
                </a:cxn>
                <a:cxn ang="0">
                  <a:pos x="63" y="85"/>
                </a:cxn>
                <a:cxn ang="0">
                  <a:pos x="58" y="85"/>
                </a:cxn>
                <a:cxn ang="0">
                  <a:pos x="49" y="89"/>
                </a:cxn>
                <a:cxn ang="0">
                  <a:pos x="45" y="98"/>
                </a:cxn>
                <a:cxn ang="0">
                  <a:pos x="45" y="102"/>
                </a:cxn>
                <a:cxn ang="0">
                  <a:pos x="45" y="111"/>
                </a:cxn>
                <a:cxn ang="0">
                  <a:pos x="45" y="120"/>
                </a:cxn>
                <a:cxn ang="0">
                  <a:pos x="54" y="125"/>
                </a:cxn>
                <a:cxn ang="0">
                  <a:pos x="98" y="156"/>
                </a:cxn>
              </a:cxnLst>
              <a:rect l="0" t="0" r="r" b="b"/>
              <a:pathLst>
                <a:path w="393" h="277">
                  <a:moveTo>
                    <a:pt x="98" y="156"/>
                  </a:moveTo>
                  <a:lnTo>
                    <a:pt x="9" y="205"/>
                  </a:lnTo>
                  <a:lnTo>
                    <a:pt x="0" y="214"/>
                  </a:lnTo>
                  <a:lnTo>
                    <a:pt x="0" y="223"/>
                  </a:lnTo>
                  <a:lnTo>
                    <a:pt x="0" y="228"/>
                  </a:lnTo>
                  <a:lnTo>
                    <a:pt x="0" y="237"/>
                  </a:lnTo>
                  <a:lnTo>
                    <a:pt x="9" y="246"/>
                  </a:lnTo>
                  <a:lnTo>
                    <a:pt x="14" y="250"/>
                  </a:lnTo>
                  <a:lnTo>
                    <a:pt x="23" y="250"/>
                  </a:lnTo>
                  <a:lnTo>
                    <a:pt x="36" y="250"/>
                  </a:lnTo>
                  <a:lnTo>
                    <a:pt x="125" y="196"/>
                  </a:lnTo>
                  <a:lnTo>
                    <a:pt x="125" y="250"/>
                  </a:lnTo>
                  <a:lnTo>
                    <a:pt x="125" y="263"/>
                  </a:lnTo>
                  <a:lnTo>
                    <a:pt x="130" y="268"/>
                  </a:lnTo>
                  <a:lnTo>
                    <a:pt x="139" y="272"/>
                  </a:lnTo>
                  <a:lnTo>
                    <a:pt x="143" y="277"/>
                  </a:lnTo>
                  <a:lnTo>
                    <a:pt x="152" y="277"/>
                  </a:lnTo>
                  <a:lnTo>
                    <a:pt x="161" y="272"/>
                  </a:lnTo>
                  <a:lnTo>
                    <a:pt x="165" y="263"/>
                  </a:lnTo>
                  <a:lnTo>
                    <a:pt x="165" y="254"/>
                  </a:lnTo>
                  <a:lnTo>
                    <a:pt x="165" y="178"/>
                  </a:lnTo>
                  <a:lnTo>
                    <a:pt x="223" y="143"/>
                  </a:lnTo>
                  <a:lnTo>
                    <a:pt x="223" y="241"/>
                  </a:lnTo>
                  <a:lnTo>
                    <a:pt x="223" y="250"/>
                  </a:lnTo>
                  <a:lnTo>
                    <a:pt x="228" y="259"/>
                  </a:lnTo>
                  <a:lnTo>
                    <a:pt x="237" y="263"/>
                  </a:lnTo>
                  <a:lnTo>
                    <a:pt x="246" y="268"/>
                  </a:lnTo>
                  <a:lnTo>
                    <a:pt x="255" y="268"/>
                  </a:lnTo>
                  <a:lnTo>
                    <a:pt x="259" y="263"/>
                  </a:lnTo>
                  <a:lnTo>
                    <a:pt x="264" y="254"/>
                  </a:lnTo>
                  <a:lnTo>
                    <a:pt x="268" y="246"/>
                  </a:lnTo>
                  <a:lnTo>
                    <a:pt x="268" y="116"/>
                  </a:lnTo>
                  <a:lnTo>
                    <a:pt x="393" y="44"/>
                  </a:lnTo>
                  <a:lnTo>
                    <a:pt x="366" y="0"/>
                  </a:lnTo>
                  <a:lnTo>
                    <a:pt x="241" y="71"/>
                  </a:lnTo>
                  <a:lnTo>
                    <a:pt x="125" y="4"/>
                  </a:lnTo>
                  <a:lnTo>
                    <a:pt x="121" y="0"/>
                  </a:lnTo>
                  <a:lnTo>
                    <a:pt x="112" y="0"/>
                  </a:lnTo>
                  <a:lnTo>
                    <a:pt x="103" y="4"/>
                  </a:lnTo>
                  <a:lnTo>
                    <a:pt x="98" y="9"/>
                  </a:lnTo>
                  <a:lnTo>
                    <a:pt x="94" y="18"/>
                  </a:lnTo>
                  <a:lnTo>
                    <a:pt x="94" y="26"/>
                  </a:lnTo>
                  <a:lnTo>
                    <a:pt x="98" y="35"/>
                  </a:lnTo>
                  <a:lnTo>
                    <a:pt x="107" y="40"/>
                  </a:lnTo>
                  <a:lnTo>
                    <a:pt x="197" y="98"/>
                  </a:lnTo>
                  <a:lnTo>
                    <a:pt x="139" y="129"/>
                  </a:lnTo>
                  <a:lnTo>
                    <a:pt x="72" y="89"/>
                  </a:lnTo>
                  <a:lnTo>
                    <a:pt x="63" y="85"/>
                  </a:lnTo>
                  <a:lnTo>
                    <a:pt x="58" y="85"/>
                  </a:lnTo>
                  <a:lnTo>
                    <a:pt x="49" y="89"/>
                  </a:lnTo>
                  <a:lnTo>
                    <a:pt x="45" y="98"/>
                  </a:lnTo>
                  <a:lnTo>
                    <a:pt x="45" y="102"/>
                  </a:lnTo>
                  <a:lnTo>
                    <a:pt x="45" y="111"/>
                  </a:lnTo>
                  <a:lnTo>
                    <a:pt x="45" y="120"/>
                  </a:lnTo>
                  <a:lnTo>
                    <a:pt x="54" y="125"/>
                  </a:lnTo>
                  <a:lnTo>
                    <a:pt x="98" y="156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" name="Freeform 46"/>
            <p:cNvSpPr>
              <a:spLocks/>
            </p:cNvSpPr>
            <p:nvPr/>
          </p:nvSpPr>
          <p:spPr bwMode="auto">
            <a:xfrm>
              <a:off x="1210" y="648"/>
              <a:ext cx="299" cy="438"/>
            </a:xfrm>
            <a:custGeom>
              <a:avLst/>
              <a:gdLst/>
              <a:ahLst/>
              <a:cxnLst>
                <a:cxn ang="0">
                  <a:pos x="125" y="313"/>
                </a:cxn>
                <a:cxn ang="0">
                  <a:pos x="125" y="411"/>
                </a:cxn>
                <a:cxn ang="0">
                  <a:pos x="129" y="425"/>
                </a:cxn>
                <a:cxn ang="0">
                  <a:pos x="134" y="429"/>
                </a:cxn>
                <a:cxn ang="0">
                  <a:pos x="143" y="434"/>
                </a:cxn>
                <a:cxn ang="0">
                  <a:pos x="147" y="438"/>
                </a:cxn>
                <a:cxn ang="0">
                  <a:pos x="156" y="434"/>
                </a:cxn>
                <a:cxn ang="0">
                  <a:pos x="165" y="429"/>
                </a:cxn>
                <a:cxn ang="0">
                  <a:pos x="174" y="425"/>
                </a:cxn>
                <a:cxn ang="0">
                  <a:pos x="174" y="411"/>
                </a:cxn>
                <a:cxn ang="0">
                  <a:pos x="174" y="308"/>
                </a:cxn>
                <a:cxn ang="0">
                  <a:pos x="223" y="335"/>
                </a:cxn>
                <a:cxn ang="0">
                  <a:pos x="232" y="340"/>
                </a:cxn>
                <a:cxn ang="0">
                  <a:pos x="241" y="340"/>
                </a:cxn>
                <a:cxn ang="0">
                  <a:pos x="250" y="335"/>
                </a:cxn>
                <a:cxn ang="0">
                  <a:pos x="254" y="331"/>
                </a:cxn>
                <a:cxn ang="0">
                  <a:pos x="254" y="322"/>
                </a:cxn>
                <a:cxn ang="0">
                  <a:pos x="254" y="317"/>
                </a:cxn>
                <a:cxn ang="0">
                  <a:pos x="254" y="308"/>
                </a:cxn>
                <a:cxn ang="0">
                  <a:pos x="245" y="300"/>
                </a:cxn>
                <a:cxn ang="0">
                  <a:pos x="178" y="264"/>
                </a:cxn>
                <a:cxn ang="0">
                  <a:pos x="178" y="192"/>
                </a:cxn>
                <a:cxn ang="0">
                  <a:pos x="263" y="246"/>
                </a:cxn>
                <a:cxn ang="0">
                  <a:pos x="272" y="250"/>
                </a:cxn>
                <a:cxn ang="0">
                  <a:pos x="281" y="250"/>
                </a:cxn>
                <a:cxn ang="0">
                  <a:pos x="290" y="246"/>
                </a:cxn>
                <a:cxn ang="0">
                  <a:pos x="294" y="241"/>
                </a:cxn>
                <a:cxn ang="0">
                  <a:pos x="299" y="232"/>
                </a:cxn>
                <a:cxn ang="0">
                  <a:pos x="299" y="224"/>
                </a:cxn>
                <a:cxn ang="0">
                  <a:pos x="294" y="215"/>
                </a:cxn>
                <a:cxn ang="0">
                  <a:pos x="285" y="210"/>
                </a:cxn>
                <a:cxn ang="0">
                  <a:pos x="178" y="143"/>
                </a:cxn>
                <a:cxn ang="0">
                  <a:pos x="178" y="0"/>
                </a:cxn>
                <a:cxn ang="0">
                  <a:pos x="125" y="0"/>
                </a:cxn>
                <a:cxn ang="0">
                  <a:pos x="125" y="143"/>
                </a:cxn>
                <a:cxn ang="0">
                  <a:pos x="9" y="210"/>
                </a:cxn>
                <a:cxn ang="0">
                  <a:pos x="4" y="215"/>
                </a:cxn>
                <a:cxn ang="0">
                  <a:pos x="0" y="224"/>
                </a:cxn>
                <a:cxn ang="0">
                  <a:pos x="0" y="232"/>
                </a:cxn>
                <a:cxn ang="0">
                  <a:pos x="0" y="237"/>
                </a:cxn>
                <a:cxn ang="0">
                  <a:pos x="4" y="246"/>
                </a:cxn>
                <a:cxn ang="0">
                  <a:pos x="13" y="250"/>
                </a:cxn>
                <a:cxn ang="0">
                  <a:pos x="22" y="250"/>
                </a:cxn>
                <a:cxn ang="0">
                  <a:pos x="31" y="246"/>
                </a:cxn>
                <a:cxn ang="0">
                  <a:pos x="125" y="197"/>
                </a:cxn>
                <a:cxn ang="0">
                  <a:pos x="125" y="264"/>
                </a:cxn>
                <a:cxn ang="0">
                  <a:pos x="53" y="300"/>
                </a:cxn>
                <a:cxn ang="0">
                  <a:pos x="49" y="304"/>
                </a:cxn>
                <a:cxn ang="0">
                  <a:pos x="44" y="313"/>
                </a:cxn>
                <a:cxn ang="0">
                  <a:pos x="44" y="322"/>
                </a:cxn>
                <a:cxn ang="0">
                  <a:pos x="49" y="326"/>
                </a:cxn>
                <a:cxn ang="0">
                  <a:pos x="53" y="331"/>
                </a:cxn>
                <a:cxn ang="0">
                  <a:pos x="62" y="335"/>
                </a:cxn>
                <a:cxn ang="0">
                  <a:pos x="67" y="335"/>
                </a:cxn>
                <a:cxn ang="0">
                  <a:pos x="76" y="335"/>
                </a:cxn>
                <a:cxn ang="0">
                  <a:pos x="125" y="313"/>
                </a:cxn>
              </a:cxnLst>
              <a:rect l="0" t="0" r="r" b="b"/>
              <a:pathLst>
                <a:path w="299" h="438">
                  <a:moveTo>
                    <a:pt x="125" y="313"/>
                  </a:moveTo>
                  <a:lnTo>
                    <a:pt x="125" y="411"/>
                  </a:lnTo>
                  <a:lnTo>
                    <a:pt x="129" y="425"/>
                  </a:lnTo>
                  <a:lnTo>
                    <a:pt x="134" y="429"/>
                  </a:lnTo>
                  <a:lnTo>
                    <a:pt x="143" y="434"/>
                  </a:lnTo>
                  <a:lnTo>
                    <a:pt x="147" y="438"/>
                  </a:lnTo>
                  <a:lnTo>
                    <a:pt x="156" y="434"/>
                  </a:lnTo>
                  <a:lnTo>
                    <a:pt x="165" y="429"/>
                  </a:lnTo>
                  <a:lnTo>
                    <a:pt x="174" y="425"/>
                  </a:lnTo>
                  <a:lnTo>
                    <a:pt x="174" y="411"/>
                  </a:lnTo>
                  <a:lnTo>
                    <a:pt x="174" y="308"/>
                  </a:lnTo>
                  <a:lnTo>
                    <a:pt x="223" y="335"/>
                  </a:lnTo>
                  <a:lnTo>
                    <a:pt x="232" y="340"/>
                  </a:lnTo>
                  <a:lnTo>
                    <a:pt x="241" y="340"/>
                  </a:lnTo>
                  <a:lnTo>
                    <a:pt x="250" y="335"/>
                  </a:lnTo>
                  <a:lnTo>
                    <a:pt x="254" y="331"/>
                  </a:lnTo>
                  <a:lnTo>
                    <a:pt x="254" y="322"/>
                  </a:lnTo>
                  <a:lnTo>
                    <a:pt x="254" y="317"/>
                  </a:lnTo>
                  <a:lnTo>
                    <a:pt x="254" y="308"/>
                  </a:lnTo>
                  <a:lnTo>
                    <a:pt x="245" y="300"/>
                  </a:lnTo>
                  <a:lnTo>
                    <a:pt x="178" y="264"/>
                  </a:lnTo>
                  <a:lnTo>
                    <a:pt x="178" y="192"/>
                  </a:lnTo>
                  <a:lnTo>
                    <a:pt x="263" y="246"/>
                  </a:lnTo>
                  <a:lnTo>
                    <a:pt x="272" y="250"/>
                  </a:lnTo>
                  <a:lnTo>
                    <a:pt x="281" y="250"/>
                  </a:lnTo>
                  <a:lnTo>
                    <a:pt x="290" y="246"/>
                  </a:lnTo>
                  <a:lnTo>
                    <a:pt x="294" y="241"/>
                  </a:lnTo>
                  <a:lnTo>
                    <a:pt x="299" y="232"/>
                  </a:lnTo>
                  <a:lnTo>
                    <a:pt x="299" y="224"/>
                  </a:lnTo>
                  <a:lnTo>
                    <a:pt x="294" y="215"/>
                  </a:lnTo>
                  <a:lnTo>
                    <a:pt x="285" y="210"/>
                  </a:lnTo>
                  <a:lnTo>
                    <a:pt x="178" y="143"/>
                  </a:lnTo>
                  <a:lnTo>
                    <a:pt x="178" y="0"/>
                  </a:lnTo>
                  <a:lnTo>
                    <a:pt x="125" y="0"/>
                  </a:lnTo>
                  <a:lnTo>
                    <a:pt x="125" y="143"/>
                  </a:lnTo>
                  <a:lnTo>
                    <a:pt x="9" y="210"/>
                  </a:lnTo>
                  <a:lnTo>
                    <a:pt x="4" y="215"/>
                  </a:lnTo>
                  <a:lnTo>
                    <a:pt x="0" y="224"/>
                  </a:lnTo>
                  <a:lnTo>
                    <a:pt x="0" y="232"/>
                  </a:lnTo>
                  <a:lnTo>
                    <a:pt x="0" y="237"/>
                  </a:lnTo>
                  <a:lnTo>
                    <a:pt x="4" y="246"/>
                  </a:lnTo>
                  <a:lnTo>
                    <a:pt x="13" y="250"/>
                  </a:lnTo>
                  <a:lnTo>
                    <a:pt x="22" y="250"/>
                  </a:lnTo>
                  <a:lnTo>
                    <a:pt x="31" y="246"/>
                  </a:lnTo>
                  <a:lnTo>
                    <a:pt x="125" y="197"/>
                  </a:lnTo>
                  <a:lnTo>
                    <a:pt x="125" y="264"/>
                  </a:lnTo>
                  <a:lnTo>
                    <a:pt x="53" y="300"/>
                  </a:lnTo>
                  <a:lnTo>
                    <a:pt x="49" y="304"/>
                  </a:lnTo>
                  <a:lnTo>
                    <a:pt x="44" y="313"/>
                  </a:lnTo>
                  <a:lnTo>
                    <a:pt x="44" y="322"/>
                  </a:lnTo>
                  <a:lnTo>
                    <a:pt x="49" y="326"/>
                  </a:lnTo>
                  <a:lnTo>
                    <a:pt x="53" y="331"/>
                  </a:lnTo>
                  <a:lnTo>
                    <a:pt x="62" y="335"/>
                  </a:lnTo>
                  <a:lnTo>
                    <a:pt x="67" y="335"/>
                  </a:lnTo>
                  <a:lnTo>
                    <a:pt x="76" y="335"/>
                  </a:lnTo>
                  <a:lnTo>
                    <a:pt x="125" y="313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" name="Freeform 47"/>
            <p:cNvSpPr>
              <a:spLocks/>
            </p:cNvSpPr>
            <p:nvPr/>
          </p:nvSpPr>
          <p:spPr bwMode="auto">
            <a:xfrm>
              <a:off x="1348" y="626"/>
              <a:ext cx="393" cy="272"/>
            </a:xfrm>
            <a:custGeom>
              <a:avLst/>
              <a:gdLst/>
              <a:ahLst/>
              <a:cxnLst>
                <a:cxn ang="0">
                  <a:pos x="272" y="201"/>
                </a:cxn>
                <a:cxn ang="0">
                  <a:pos x="357" y="250"/>
                </a:cxn>
                <a:cxn ang="0">
                  <a:pos x="366" y="254"/>
                </a:cxn>
                <a:cxn ang="0">
                  <a:pos x="375" y="254"/>
                </a:cxn>
                <a:cxn ang="0">
                  <a:pos x="384" y="250"/>
                </a:cxn>
                <a:cxn ang="0">
                  <a:pos x="388" y="241"/>
                </a:cxn>
                <a:cxn ang="0">
                  <a:pos x="393" y="232"/>
                </a:cxn>
                <a:cxn ang="0">
                  <a:pos x="393" y="223"/>
                </a:cxn>
                <a:cxn ang="0">
                  <a:pos x="388" y="214"/>
                </a:cxn>
                <a:cxn ang="0">
                  <a:pos x="384" y="210"/>
                </a:cxn>
                <a:cxn ang="0">
                  <a:pos x="295" y="156"/>
                </a:cxn>
                <a:cxn ang="0">
                  <a:pos x="339" y="129"/>
                </a:cxn>
                <a:cxn ang="0">
                  <a:pos x="348" y="125"/>
                </a:cxn>
                <a:cxn ang="0">
                  <a:pos x="353" y="116"/>
                </a:cxn>
                <a:cxn ang="0">
                  <a:pos x="353" y="107"/>
                </a:cxn>
                <a:cxn ang="0">
                  <a:pos x="353" y="98"/>
                </a:cxn>
                <a:cxn ang="0">
                  <a:pos x="344" y="94"/>
                </a:cxn>
                <a:cxn ang="0">
                  <a:pos x="339" y="89"/>
                </a:cxn>
                <a:cxn ang="0">
                  <a:pos x="330" y="89"/>
                </a:cxn>
                <a:cxn ang="0">
                  <a:pos x="321" y="89"/>
                </a:cxn>
                <a:cxn ang="0">
                  <a:pos x="254" y="129"/>
                </a:cxn>
                <a:cxn ang="0">
                  <a:pos x="196" y="94"/>
                </a:cxn>
                <a:cxn ang="0">
                  <a:pos x="281" y="49"/>
                </a:cxn>
                <a:cxn ang="0">
                  <a:pos x="290" y="40"/>
                </a:cxn>
                <a:cxn ang="0">
                  <a:pos x="295" y="31"/>
                </a:cxn>
                <a:cxn ang="0">
                  <a:pos x="295" y="26"/>
                </a:cxn>
                <a:cxn ang="0">
                  <a:pos x="295" y="18"/>
                </a:cxn>
                <a:cxn ang="0">
                  <a:pos x="290" y="9"/>
                </a:cxn>
                <a:cxn ang="0">
                  <a:pos x="281" y="4"/>
                </a:cxn>
                <a:cxn ang="0">
                  <a:pos x="272" y="4"/>
                </a:cxn>
                <a:cxn ang="0">
                  <a:pos x="263" y="9"/>
                </a:cxn>
                <a:cxn ang="0">
                  <a:pos x="152" y="71"/>
                </a:cxn>
                <a:cxn ang="0">
                  <a:pos x="27" y="0"/>
                </a:cxn>
                <a:cxn ang="0">
                  <a:pos x="0" y="44"/>
                </a:cxn>
                <a:cxn ang="0">
                  <a:pos x="125" y="116"/>
                </a:cxn>
                <a:cxn ang="0">
                  <a:pos x="125" y="250"/>
                </a:cxn>
                <a:cxn ang="0">
                  <a:pos x="125" y="259"/>
                </a:cxn>
                <a:cxn ang="0">
                  <a:pos x="129" y="263"/>
                </a:cxn>
                <a:cxn ang="0">
                  <a:pos x="138" y="268"/>
                </a:cxn>
                <a:cxn ang="0">
                  <a:pos x="143" y="272"/>
                </a:cxn>
                <a:cxn ang="0">
                  <a:pos x="152" y="272"/>
                </a:cxn>
                <a:cxn ang="0">
                  <a:pos x="161" y="268"/>
                </a:cxn>
                <a:cxn ang="0">
                  <a:pos x="165" y="259"/>
                </a:cxn>
                <a:cxn ang="0">
                  <a:pos x="165" y="250"/>
                </a:cxn>
                <a:cxn ang="0">
                  <a:pos x="170" y="143"/>
                </a:cxn>
                <a:cxn ang="0">
                  <a:pos x="228" y="178"/>
                </a:cxn>
                <a:cxn ang="0">
                  <a:pos x="223" y="254"/>
                </a:cxn>
                <a:cxn ang="0">
                  <a:pos x="228" y="263"/>
                </a:cxn>
                <a:cxn ang="0">
                  <a:pos x="232" y="268"/>
                </a:cxn>
                <a:cxn ang="0">
                  <a:pos x="237" y="272"/>
                </a:cxn>
                <a:cxn ang="0">
                  <a:pos x="245" y="272"/>
                </a:cxn>
                <a:cxn ang="0">
                  <a:pos x="254" y="272"/>
                </a:cxn>
                <a:cxn ang="0">
                  <a:pos x="259" y="268"/>
                </a:cxn>
                <a:cxn ang="0">
                  <a:pos x="263" y="263"/>
                </a:cxn>
                <a:cxn ang="0">
                  <a:pos x="268" y="254"/>
                </a:cxn>
                <a:cxn ang="0">
                  <a:pos x="272" y="201"/>
                </a:cxn>
              </a:cxnLst>
              <a:rect l="0" t="0" r="r" b="b"/>
              <a:pathLst>
                <a:path w="393" h="272">
                  <a:moveTo>
                    <a:pt x="272" y="201"/>
                  </a:moveTo>
                  <a:lnTo>
                    <a:pt x="357" y="250"/>
                  </a:lnTo>
                  <a:lnTo>
                    <a:pt x="366" y="254"/>
                  </a:lnTo>
                  <a:lnTo>
                    <a:pt x="375" y="254"/>
                  </a:lnTo>
                  <a:lnTo>
                    <a:pt x="384" y="250"/>
                  </a:lnTo>
                  <a:lnTo>
                    <a:pt x="388" y="241"/>
                  </a:lnTo>
                  <a:lnTo>
                    <a:pt x="393" y="232"/>
                  </a:lnTo>
                  <a:lnTo>
                    <a:pt x="393" y="223"/>
                  </a:lnTo>
                  <a:lnTo>
                    <a:pt x="388" y="214"/>
                  </a:lnTo>
                  <a:lnTo>
                    <a:pt x="384" y="210"/>
                  </a:lnTo>
                  <a:lnTo>
                    <a:pt x="295" y="156"/>
                  </a:lnTo>
                  <a:lnTo>
                    <a:pt x="339" y="129"/>
                  </a:lnTo>
                  <a:lnTo>
                    <a:pt x="348" y="125"/>
                  </a:lnTo>
                  <a:lnTo>
                    <a:pt x="353" y="116"/>
                  </a:lnTo>
                  <a:lnTo>
                    <a:pt x="353" y="107"/>
                  </a:lnTo>
                  <a:lnTo>
                    <a:pt x="353" y="98"/>
                  </a:lnTo>
                  <a:lnTo>
                    <a:pt x="344" y="94"/>
                  </a:lnTo>
                  <a:lnTo>
                    <a:pt x="339" y="89"/>
                  </a:lnTo>
                  <a:lnTo>
                    <a:pt x="330" y="89"/>
                  </a:lnTo>
                  <a:lnTo>
                    <a:pt x="321" y="89"/>
                  </a:lnTo>
                  <a:lnTo>
                    <a:pt x="254" y="129"/>
                  </a:lnTo>
                  <a:lnTo>
                    <a:pt x="196" y="94"/>
                  </a:lnTo>
                  <a:lnTo>
                    <a:pt x="281" y="49"/>
                  </a:lnTo>
                  <a:lnTo>
                    <a:pt x="290" y="40"/>
                  </a:lnTo>
                  <a:lnTo>
                    <a:pt x="295" y="31"/>
                  </a:lnTo>
                  <a:lnTo>
                    <a:pt x="295" y="26"/>
                  </a:lnTo>
                  <a:lnTo>
                    <a:pt x="295" y="18"/>
                  </a:lnTo>
                  <a:lnTo>
                    <a:pt x="290" y="9"/>
                  </a:lnTo>
                  <a:lnTo>
                    <a:pt x="281" y="4"/>
                  </a:lnTo>
                  <a:lnTo>
                    <a:pt x="272" y="4"/>
                  </a:lnTo>
                  <a:lnTo>
                    <a:pt x="263" y="9"/>
                  </a:lnTo>
                  <a:lnTo>
                    <a:pt x="152" y="71"/>
                  </a:lnTo>
                  <a:lnTo>
                    <a:pt x="27" y="0"/>
                  </a:lnTo>
                  <a:lnTo>
                    <a:pt x="0" y="44"/>
                  </a:lnTo>
                  <a:lnTo>
                    <a:pt x="125" y="116"/>
                  </a:lnTo>
                  <a:lnTo>
                    <a:pt x="125" y="250"/>
                  </a:lnTo>
                  <a:lnTo>
                    <a:pt x="125" y="259"/>
                  </a:lnTo>
                  <a:lnTo>
                    <a:pt x="129" y="263"/>
                  </a:lnTo>
                  <a:lnTo>
                    <a:pt x="138" y="268"/>
                  </a:lnTo>
                  <a:lnTo>
                    <a:pt x="143" y="272"/>
                  </a:lnTo>
                  <a:lnTo>
                    <a:pt x="152" y="272"/>
                  </a:lnTo>
                  <a:lnTo>
                    <a:pt x="161" y="268"/>
                  </a:lnTo>
                  <a:lnTo>
                    <a:pt x="165" y="259"/>
                  </a:lnTo>
                  <a:lnTo>
                    <a:pt x="165" y="250"/>
                  </a:lnTo>
                  <a:lnTo>
                    <a:pt x="170" y="143"/>
                  </a:lnTo>
                  <a:lnTo>
                    <a:pt x="228" y="178"/>
                  </a:lnTo>
                  <a:lnTo>
                    <a:pt x="223" y="254"/>
                  </a:lnTo>
                  <a:lnTo>
                    <a:pt x="228" y="263"/>
                  </a:lnTo>
                  <a:lnTo>
                    <a:pt x="232" y="268"/>
                  </a:lnTo>
                  <a:lnTo>
                    <a:pt x="237" y="272"/>
                  </a:lnTo>
                  <a:lnTo>
                    <a:pt x="245" y="272"/>
                  </a:lnTo>
                  <a:lnTo>
                    <a:pt x="254" y="272"/>
                  </a:lnTo>
                  <a:lnTo>
                    <a:pt x="259" y="268"/>
                  </a:lnTo>
                  <a:lnTo>
                    <a:pt x="263" y="263"/>
                  </a:lnTo>
                  <a:lnTo>
                    <a:pt x="268" y="254"/>
                  </a:lnTo>
                  <a:lnTo>
                    <a:pt x="272" y="201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" name="Freeform 48"/>
            <p:cNvSpPr>
              <a:spLocks/>
            </p:cNvSpPr>
            <p:nvPr/>
          </p:nvSpPr>
          <p:spPr bwMode="auto">
            <a:xfrm>
              <a:off x="1348" y="393"/>
              <a:ext cx="393" cy="277"/>
            </a:xfrm>
            <a:custGeom>
              <a:avLst/>
              <a:gdLst/>
              <a:ahLst/>
              <a:cxnLst>
                <a:cxn ang="0">
                  <a:pos x="295" y="121"/>
                </a:cxn>
                <a:cxn ang="0">
                  <a:pos x="384" y="72"/>
                </a:cxn>
                <a:cxn ang="0">
                  <a:pos x="393" y="63"/>
                </a:cxn>
                <a:cxn ang="0">
                  <a:pos x="393" y="54"/>
                </a:cxn>
                <a:cxn ang="0">
                  <a:pos x="393" y="49"/>
                </a:cxn>
                <a:cxn ang="0">
                  <a:pos x="393" y="40"/>
                </a:cxn>
                <a:cxn ang="0">
                  <a:pos x="384" y="31"/>
                </a:cxn>
                <a:cxn ang="0">
                  <a:pos x="379" y="27"/>
                </a:cxn>
                <a:cxn ang="0">
                  <a:pos x="370" y="27"/>
                </a:cxn>
                <a:cxn ang="0">
                  <a:pos x="357" y="27"/>
                </a:cxn>
                <a:cxn ang="0">
                  <a:pos x="268" y="81"/>
                </a:cxn>
                <a:cxn ang="0">
                  <a:pos x="268" y="27"/>
                </a:cxn>
                <a:cxn ang="0">
                  <a:pos x="268" y="14"/>
                </a:cxn>
                <a:cxn ang="0">
                  <a:pos x="263" y="9"/>
                </a:cxn>
                <a:cxn ang="0">
                  <a:pos x="254" y="5"/>
                </a:cxn>
                <a:cxn ang="0">
                  <a:pos x="250" y="0"/>
                </a:cxn>
                <a:cxn ang="0">
                  <a:pos x="241" y="5"/>
                </a:cxn>
                <a:cxn ang="0">
                  <a:pos x="232" y="5"/>
                </a:cxn>
                <a:cxn ang="0">
                  <a:pos x="228" y="14"/>
                </a:cxn>
                <a:cxn ang="0">
                  <a:pos x="228" y="23"/>
                </a:cxn>
                <a:cxn ang="0">
                  <a:pos x="228" y="99"/>
                </a:cxn>
                <a:cxn ang="0">
                  <a:pos x="170" y="134"/>
                </a:cxn>
                <a:cxn ang="0">
                  <a:pos x="170" y="36"/>
                </a:cxn>
                <a:cxn ang="0">
                  <a:pos x="170" y="27"/>
                </a:cxn>
                <a:cxn ang="0">
                  <a:pos x="165" y="18"/>
                </a:cxn>
                <a:cxn ang="0">
                  <a:pos x="156" y="14"/>
                </a:cxn>
                <a:cxn ang="0">
                  <a:pos x="147" y="9"/>
                </a:cxn>
                <a:cxn ang="0">
                  <a:pos x="138" y="9"/>
                </a:cxn>
                <a:cxn ang="0">
                  <a:pos x="134" y="14"/>
                </a:cxn>
                <a:cxn ang="0">
                  <a:pos x="129" y="23"/>
                </a:cxn>
                <a:cxn ang="0">
                  <a:pos x="125" y="31"/>
                </a:cxn>
                <a:cxn ang="0">
                  <a:pos x="125" y="161"/>
                </a:cxn>
                <a:cxn ang="0">
                  <a:pos x="0" y="233"/>
                </a:cxn>
                <a:cxn ang="0">
                  <a:pos x="27" y="277"/>
                </a:cxn>
                <a:cxn ang="0">
                  <a:pos x="152" y="206"/>
                </a:cxn>
                <a:cxn ang="0">
                  <a:pos x="268" y="273"/>
                </a:cxn>
                <a:cxn ang="0">
                  <a:pos x="272" y="277"/>
                </a:cxn>
                <a:cxn ang="0">
                  <a:pos x="281" y="277"/>
                </a:cxn>
                <a:cxn ang="0">
                  <a:pos x="290" y="273"/>
                </a:cxn>
                <a:cxn ang="0">
                  <a:pos x="295" y="268"/>
                </a:cxn>
                <a:cxn ang="0">
                  <a:pos x="299" y="259"/>
                </a:cxn>
                <a:cxn ang="0">
                  <a:pos x="299" y="251"/>
                </a:cxn>
                <a:cxn ang="0">
                  <a:pos x="295" y="242"/>
                </a:cxn>
                <a:cxn ang="0">
                  <a:pos x="286" y="237"/>
                </a:cxn>
                <a:cxn ang="0">
                  <a:pos x="196" y="179"/>
                </a:cxn>
                <a:cxn ang="0">
                  <a:pos x="254" y="148"/>
                </a:cxn>
                <a:cxn ang="0">
                  <a:pos x="321" y="188"/>
                </a:cxn>
                <a:cxn ang="0">
                  <a:pos x="330" y="192"/>
                </a:cxn>
                <a:cxn ang="0">
                  <a:pos x="335" y="192"/>
                </a:cxn>
                <a:cxn ang="0">
                  <a:pos x="344" y="188"/>
                </a:cxn>
                <a:cxn ang="0">
                  <a:pos x="348" y="179"/>
                </a:cxn>
                <a:cxn ang="0">
                  <a:pos x="348" y="175"/>
                </a:cxn>
                <a:cxn ang="0">
                  <a:pos x="348" y="166"/>
                </a:cxn>
                <a:cxn ang="0">
                  <a:pos x="348" y="157"/>
                </a:cxn>
                <a:cxn ang="0">
                  <a:pos x="339" y="152"/>
                </a:cxn>
                <a:cxn ang="0">
                  <a:pos x="295" y="121"/>
                </a:cxn>
              </a:cxnLst>
              <a:rect l="0" t="0" r="r" b="b"/>
              <a:pathLst>
                <a:path w="393" h="277">
                  <a:moveTo>
                    <a:pt x="295" y="121"/>
                  </a:moveTo>
                  <a:lnTo>
                    <a:pt x="384" y="72"/>
                  </a:lnTo>
                  <a:lnTo>
                    <a:pt x="393" y="63"/>
                  </a:lnTo>
                  <a:lnTo>
                    <a:pt x="393" y="54"/>
                  </a:lnTo>
                  <a:lnTo>
                    <a:pt x="393" y="49"/>
                  </a:lnTo>
                  <a:lnTo>
                    <a:pt x="393" y="40"/>
                  </a:lnTo>
                  <a:lnTo>
                    <a:pt x="384" y="31"/>
                  </a:lnTo>
                  <a:lnTo>
                    <a:pt x="379" y="27"/>
                  </a:lnTo>
                  <a:lnTo>
                    <a:pt x="370" y="27"/>
                  </a:lnTo>
                  <a:lnTo>
                    <a:pt x="357" y="27"/>
                  </a:lnTo>
                  <a:lnTo>
                    <a:pt x="268" y="81"/>
                  </a:lnTo>
                  <a:lnTo>
                    <a:pt x="268" y="27"/>
                  </a:lnTo>
                  <a:lnTo>
                    <a:pt x="268" y="14"/>
                  </a:lnTo>
                  <a:lnTo>
                    <a:pt x="263" y="9"/>
                  </a:lnTo>
                  <a:lnTo>
                    <a:pt x="254" y="5"/>
                  </a:lnTo>
                  <a:lnTo>
                    <a:pt x="250" y="0"/>
                  </a:lnTo>
                  <a:lnTo>
                    <a:pt x="241" y="5"/>
                  </a:lnTo>
                  <a:lnTo>
                    <a:pt x="232" y="5"/>
                  </a:lnTo>
                  <a:lnTo>
                    <a:pt x="228" y="14"/>
                  </a:lnTo>
                  <a:lnTo>
                    <a:pt x="228" y="23"/>
                  </a:lnTo>
                  <a:lnTo>
                    <a:pt x="228" y="99"/>
                  </a:lnTo>
                  <a:lnTo>
                    <a:pt x="170" y="134"/>
                  </a:lnTo>
                  <a:lnTo>
                    <a:pt x="170" y="36"/>
                  </a:lnTo>
                  <a:lnTo>
                    <a:pt x="170" y="27"/>
                  </a:lnTo>
                  <a:lnTo>
                    <a:pt x="165" y="18"/>
                  </a:lnTo>
                  <a:lnTo>
                    <a:pt x="156" y="14"/>
                  </a:lnTo>
                  <a:lnTo>
                    <a:pt x="147" y="9"/>
                  </a:lnTo>
                  <a:lnTo>
                    <a:pt x="138" y="9"/>
                  </a:lnTo>
                  <a:lnTo>
                    <a:pt x="134" y="14"/>
                  </a:lnTo>
                  <a:lnTo>
                    <a:pt x="129" y="23"/>
                  </a:lnTo>
                  <a:lnTo>
                    <a:pt x="125" y="31"/>
                  </a:lnTo>
                  <a:lnTo>
                    <a:pt x="125" y="161"/>
                  </a:lnTo>
                  <a:lnTo>
                    <a:pt x="0" y="233"/>
                  </a:lnTo>
                  <a:lnTo>
                    <a:pt x="27" y="277"/>
                  </a:lnTo>
                  <a:lnTo>
                    <a:pt x="152" y="206"/>
                  </a:lnTo>
                  <a:lnTo>
                    <a:pt x="268" y="273"/>
                  </a:lnTo>
                  <a:lnTo>
                    <a:pt x="272" y="277"/>
                  </a:lnTo>
                  <a:lnTo>
                    <a:pt x="281" y="277"/>
                  </a:lnTo>
                  <a:lnTo>
                    <a:pt x="290" y="273"/>
                  </a:lnTo>
                  <a:lnTo>
                    <a:pt x="295" y="268"/>
                  </a:lnTo>
                  <a:lnTo>
                    <a:pt x="299" y="259"/>
                  </a:lnTo>
                  <a:lnTo>
                    <a:pt x="299" y="251"/>
                  </a:lnTo>
                  <a:lnTo>
                    <a:pt x="295" y="242"/>
                  </a:lnTo>
                  <a:lnTo>
                    <a:pt x="286" y="237"/>
                  </a:lnTo>
                  <a:lnTo>
                    <a:pt x="196" y="179"/>
                  </a:lnTo>
                  <a:lnTo>
                    <a:pt x="254" y="148"/>
                  </a:lnTo>
                  <a:lnTo>
                    <a:pt x="321" y="188"/>
                  </a:lnTo>
                  <a:lnTo>
                    <a:pt x="330" y="192"/>
                  </a:lnTo>
                  <a:lnTo>
                    <a:pt x="335" y="192"/>
                  </a:lnTo>
                  <a:lnTo>
                    <a:pt x="344" y="188"/>
                  </a:lnTo>
                  <a:lnTo>
                    <a:pt x="348" y="179"/>
                  </a:lnTo>
                  <a:lnTo>
                    <a:pt x="348" y="175"/>
                  </a:lnTo>
                  <a:lnTo>
                    <a:pt x="348" y="166"/>
                  </a:lnTo>
                  <a:lnTo>
                    <a:pt x="348" y="157"/>
                  </a:lnTo>
                  <a:lnTo>
                    <a:pt x="339" y="152"/>
                  </a:lnTo>
                  <a:lnTo>
                    <a:pt x="295" y="121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8" name="Freeform 49"/>
            <p:cNvSpPr>
              <a:spLocks/>
            </p:cNvSpPr>
            <p:nvPr/>
          </p:nvSpPr>
          <p:spPr bwMode="auto">
            <a:xfrm>
              <a:off x="1232" y="536"/>
              <a:ext cx="263" cy="228"/>
            </a:xfrm>
            <a:custGeom>
              <a:avLst/>
              <a:gdLst/>
              <a:ahLst/>
              <a:cxnLst>
                <a:cxn ang="0">
                  <a:pos x="0" y="116"/>
                </a:cxn>
                <a:cxn ang="0">
                  <a:pos x="49" y="67"/>
                </a:cxn>
                <a:cxn ang="0">
                  <a:pos x="67" y="0"/>
                </a:cxn>
                <a:cxn ang="0">
                  <a:pos x="134" y="23"/>
                </a:cxn>
                <a:cxn ang="0">
                  <a:pos x="201" y="0"/>
                </a:cxn>
                <a:cxn ang="0">
                  <a:pos x="214" y="67"/>
                </a:cxn>
                <a:cxn ang="0">
                  <a:pos x="263" y="116"/>
                </a:cxn>
                <a:cxn ang="0">
                  <a:pos x="214" y="161"/>
                </a:cxn>
                <a:cxn ang="0">
                  <a:pos x="201" y="228"/>
                </a:cxn>
                <a:cxn ang="0">
                  <a:pos x="134" y="210"/>
                </a:cxn>
                <a:cxn ang="0">
                  <a:pos x="67" y="228"/>
                </a:cxn>
                <a:cxn ang="0">
                  <a:pos x="49" y="161"/>
                </a:cxn>
                <a:cxn ang="0">
                  <a:pos x="0" y="116"/>
                </a:cxn>
              </a:cxnLst>
              <a:rect l="0" t="0" r="r" b="b"/>
              <a:pathLst>
                <a:path w="263" h="228">
                  <a:moveTo>
                    <a:pt x="0" y="116"/>
                  </a:moveTo>
                  <a:lnTo>
                    <a:pt x="49" y="67"/>
                  </a:lnTo>
                  <a:lnTo>
                    <a:pt x="67" y="0"/>
                  </a:lnTo>
                  <a:lnTo>
                    <a:pt x="134" y="23"/>
                  </a:lnTo>
                  <a:lnTo>
                    <a:pt x="201" y="0"/>
                  </a:lnTo>
                  <a:lnTo>
                    <a:pt x="214" y="67"/>
                  </a:lnTo>
                  <a:lnTo>
                    <a:pt x="263" y="116"/>
                  </a:lnTo>
                  <a:lnTo>
                    <a:pt x="214" y="161"/>
                  </a:lnTo>
                  <a:lnTo>
                    <a:pt x="201" y="228"/>
                  </a:lnTo>
                  <a:lnTo>
                    <a:pt x="134" y="210"/>
                  </a:lnTo>
                  <a:lnTo>
                    <a:pt x="67" y="228"/>
                  </a:lnTo>
                  <a:lnTo>
                    <a:pt x="49" y="161"/>
                  </a:lnTo>
                  <a:lnTo>
                    <a:pt x="0" y="116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9" name="Group 53"/>
          <p:cNvGrpSpPr>
            <a:grpSpLocks/>
          </p:cNvGrpSpPr>
          <p:nvPr userDrawn="1"/>
        </p:nvGrpSpPr>
        <p:grpSpPr bwMode="auto">
          <a:xfrm rot="3897675">
            <a:off x="1157417" y="886792"/>
            <a:ext cx="853605" cy="975549"/>
            <a:chOff x="982" y="214"/>
            <a:chExt cx="759" cy="872"/>
          </a:xfrm>
        </p:grpSpPr>
        <p:sp>
          <p:nvSpPr>
            <p:cNvPr id="70" name="Freeform 54"/>
            <p:cNvSpPr>
              <a:spLocks/>
            </p:cNvSpPr>
            <p:nvPr/>
          </p:nvSpPr>
          <p:spPr bwMode="auto">
            <a:xfrm>
              <a:off x="1214" y="214"/>
              <a:ext cx="299" cy="434"/>
            </a:xfrm>
            <a:custGeom>
              <a:avLst/>
              <a:gdLst/>
              <a:ahLst/>
              <a:cxnLst>
                <a:cxn ang="0">
                  <a:pos x="174" y="121"/>
                </a:cxn>
                <a:cxn ang="0">
                  <a:pos x="174" y="23"/>
                </a:cxn>
                <a:cxn ang="0">
                  <a:pos x="170" y="9"/>
                </a:cxn>
                <a:cxn ang="0">
                  <a:pos x="165" y="5"/>
                </a:cxn>
                <a:cxn ang="0">
                  <a:pos x="156" y="0"/>
                </a:cxn>
                <a:cxn ang="0">
                  <a:pos x="152" y="0"/>
                </a:cxn>
                <a:cxn ang="0">
                  <a:pos x="143" y="0"/>
                </a:cxn>
                <a:cxn ang="0">
                  <a:pos x="134" y="5"/>
                </a:cxn>
                <a:cxn ang="0">
                  <a:pos x="125" y="9"/>
                </a:cxn>
                <a:cxn ang="0">
                  <a:pos x="125" y="23"/>
                </a:cxn>
                <a:cxn ang="0">
                  <a:pos x="125" y="126"/>
                </a:cxn>
                <a:cxn ang="0">
                  <a:pos x="76" y="99"/>
                </a:cxn>
                <a:cxn ang="0">
                  <a:pos x="67" y="94"/>
                </a:cxn>
                <a:cxn ang="0">
                  <a:pos x="58" y="94"/>
                </a:cxn>
                <a:cxn ang="0">
                  <a:pos x="49" y="99"/>
                </a:cxn>
                <a:cxn ang="0">
                  <a:pos x="45" y="103"/>
                </a:cxn>
                <a:cxn ang="0">
                  <a:pos x="40" y="112"/>
                </a:cxn>
                <a:cxn ang="0">
                  <a:pos x="45" y="117"/>
                </a:cxn>
                <a:cxn ang="0">
                  <a:pos x="45" y="126"/>
                </a:cxn>
                <a:cxn ang="0">
                  <a:pos x="54" y="134"/>
                </a:cxn>
                <a:cxn ang="0">
                  <a:pos x="121" y="170"/>
                </a:cxn>
                <a:cxn ang="0">
                  <a:pos x="121" y="242"/>
                </a:cxn>
                <a:cxn ang="0">
                  <a:pos x="36" y="188"/>
                </a:cxn>
                <a:cxn ang="0">
                  <a:pos x="27" y="184"/>
                </a:cxn>
                <a:cxn ang="0">
                  <a:pos x="18" y="184"/>
                </a:cxn>
                <a:cxn ang="0">
                  <a:pos x="9" y="188"/>
                </a:cxn>
                <a:cxn ang="0">
                  <a:pos x="5" y="193"/>
                </a:cxn>
                <a:cxn ang="0">
                  <a:pos x="0" y="202"/>
                </a:cxn>
                <a:cxn ang="0">
                  <a:pos x="0" y="210"/>
                </a:cxn>
                <a:cxn ang="0">
                  <a:pos x="5" y="219"/>
                </a:cxn>
                <a:cxn ang="0">
                  <a:pos x="14" y="224"/>
                </a:cxn>
                <a:cxn ang="0">
                  <a:pos x="121" y="291"/>
                </a:cxn>
                <a:cxn ang="0">
                  <a:pos x="121" y="434"/>
                </a:cxn>
                <a:cxn ang="0">
                  <a:pos x="174" y="434"/>
                </a:cxn>
                <a:cxn ang="0">
                  <a:pos x="174" y="291"/>
                </a:cxn>
                <a:cxn ang="0">
                  <a:pos x="290" y="224"/>
                </a:cxn>
                <a:cxn ang="0">
                  <a:pos x="295" y="219"/>
                </a:cxn>
                <a:cxn ang="0">
                  <a:pos x="299" y="210"/>
                </a:cxn>
                <a:cxn ang="0">
                  <a:pos x="299" y="202"/>
                </a:cxn>
                <a:cxn ang="0">
                  <a:pos x="299" y="197"/>
                </a:cxn>
                <a:cxn ang="0">
                  <a:pos x="295" y="188"/>
                </a:cxn>
                <a:cxn ang="0">
                  <a:pos x="286" y="184"/>
                </a:cxn>
                <a:cxn ang="0">
                  <a:pos x="277" y="184"/>
                </a:cxn>
                <a:cxn ang="0">
                  <a:pos x="268" y="188"/>
                </a:cxn>
                <a:cxn ang="0">
                  <a:pos x="174" y="237"/>
                </a:cxn>
                <a:cxn ang="0">
                  <a:pos x="174" y="170"/>
                </a:cxn>
                <a:cxn ang="0">
                  <a:pos x="246" y="134"/>
                </a:cxn>
                <a:cxn ang="0">
                  <a:pos x="250" y="130"/>
                </a:cxn>
                <a:cxn ang="0">
                  <a:pos x="255" y="121"/>
                </a:cxn>
                <a:cxn ang="0">
                  <a:pos x="255" y="112"/>
                </a:cxn>
                <a:cxn ang="0">
                  <a:pos x="250" y="108"/>
                </a:cxn>
                <a:cxn ang="0">
                  <a:pos x="246" y="103"/>
                </a:cxn>
                <a:cxn ang="0">
                  <a:pos x="237" y="99"/>
                </a:cxn>
                <a:cxn ang="0">
                  <a:pos x="232" y="99"/>
                </a:cxn>
                <a:cxn ang="0">
                  <a:pos x="223" y="99"/>
                </a:cxn>
                <a:cxn ang="0">
                  <a:pos x="174" y="121"/>
                </a:cxn>
              </a:cxnLst>
              <a:rect l="0" t="0" r="r" b="b"/>
              <a:pathLst>
                <a:path w="299" h="434">
                  <a:moveTo>
                    <a:pt x="174" y="121"/>
                  </a:moveTo>
                  <a:lnTo>
                    <a:pt x="174" y="23"/>
                  </a:lnTo>
                  <a:lnTo>
                    <a:pt x="170" y="9"/>
                  </a:lnTo>
                  <a:lnTo>
                    <a:pt x="165" y="5"/>
                  </a:lnTo>
                  <a:lnTo>
                    <a:pt x="156" y="0"/>
                  </a:lnTo>
                  <a:lnTo>
                    <a:pt x="152" y="0"/>
                  </a:lnTo>
                  <a:lnTo>
                    <a:pt x="143" y="0"/>
                  </a:lnTo>
                  <a:lnTo>
                    <a:pt x="134" y="5"/>
                  </a:lnTo>
                  <a:lnTo>
                    <a:pt x="125" y="9"/>
                  </a:lnTo>
                  <a:lnTo>
                    <a:pt x="125" y="23"/>
                  </a:lnTo>
                  <a:lnTo>
                    <a:pt x="125" y="126"/>
                  </a:lnTo>
                  <a:lnTo>
                    <a:pt x="76" y="99"/>
                  </a:lnTo>
                  <a:lnTo>
                    <a:pt x="67" y="94"/>
                  </a:lnTo>
                  <a:lnTo>
                    <a:pt x="58" y="94"/>
                  </a:lnTo>
                  <a:lnTo>
                    <a:pt x="49" y="99"/>
                  </a:lnTo>
                  <a:lnTo>
                    <a:pt x="45" y="103"/>
                  </a:lnTo>
                  <a:lnTo>
                    <a:pt x="40" y="112"/>
                  </a:lnTo>
                  <a:lnTo>
                    <a:pt x="45" y="117"/>
                  </a:lnTo>
                  <a:lnTo>
                    <a:pt x="45" y="126"/>
                  </a:lnTo>
                  <a:lnTo>
                    <a:pt x="54" y="134"/>
                  </a:lnTo>
                  <a:lnTo>
                    <a:pt x="121" y="170"/>
                  </a:lnTo>
                  <a:lnTo>
                    <a:pt x="121" y="242"/>
                  </a:lnTo>
                  <a:lnTo>
                    <a:pt x="36" y="188"/>
                  </a:lnTo>
                  <a:lnTo>
                    <a:pt x="27" y="184"/>
                  </a:lnTo>
                  <a:lnTo>
                    <a:pt x="18" y="184"/>
                  </a:lnTo>
                  <a:lnTo>
                    <a:pt x="9" y="188"/>
                  </a:lnTo>
                  <a:lnTo>
                    <a:pt x="5" y="193"/>
                  </a:lnTo>
                  <a:lnTo>
                    <a:pt x="0" y="202"/>
                  </a:lnTo>
                  <a:lnTo>
                    <a:pt x="0" y="210"/>
                  </a:lnTo>
                  <a:lnTo>
                    <a:pt x="5" y="219"/>
                  </a:lnTo>
                  <a:lnTo>
                    <a:pt x="14" y="224"/>
                  </a:lnTo>
                  <a:lnTo>
                    <a:pt x="121" y="291"/>
                  </a:lnTo>
                  <a:lnTo>
                    <a:pt x="121" y="434"/>
                  </a:lnTo>
                  <a:lnTo>
                    <a:pt x="174" y="434"/>
                  </a:lnTo>
                  <a:lnTo>
                    <a:pt x="174" y="291"/>
                  </a:lnTo>
                  <a:lnTo>
                    <a:pt x="290" y="224"/>
                  </a:lnTo>
                  <a:lnTo>
                    <a:pt x="295" y="219"/>
                  </a:lnTo>
                  <a:lnTo>
                    <a:pt x="299" y="210"/>
                  </a:lnTo>
                  <a:lnTo>
                    <a:pt x="299" y="202"/>
                  </a:lnTo>
                  <a:lnTo>
                    <a:pt x="299" y="197"/>
                  </a:lnTo>
                  <a:lnTo>
                    <a:pt x="295" y="188"/>
                  </a:lnTo>
                  <a:lnTo>
                    <a:pt x="286" y="184"/>
                  </a:lnTo>
                  <a:lnTo>
                    <a:pt x="277" y="184"/>
                  </a:lnTo>
                  <a:lnTo>
                    <a:pt x="268" y="188"/>
                  </a:lnTo>
                  <a:lnTo>
                    <a:pt x="174" y="237"/>
                  </a:lnTo>
                  <a:lnTo>
                    <a:pt x="174" y="170"/>
                  </a:lnTo>
                  <a:lnTo>
                    <a:pt x="246" y="134"/>
                  </a:lnTo>
                  <a:lnTo>
                    <a:pt x="250" y="130"/>
                  </a:lnTo>
                  <a:lnTo>
                    <a:pt x="255" y="121"/>
                  </a:lnTo>
                  <a:lnTo>
                    <a:pt x="255" y="112"/>
                  </a:lnTo>
                  <a:lnTo>
                    <a:pt x="250" y="108"/>
                  </a:lnTo>
                  <a:lnTo>
                    <a:pt x="246" y="103"/>
                  </a:lnTo>
                  <a:lnTo>
                    <a:pt x="237" y="99"/>
                  </a:lnTo>
                  <a:lnTo>
                    <a:pt x="232" y="99"/>
                  </a:lnTo>
                  <a:lnTo>
                    <a:pt x="223" y="99"/>
                  </a:lnTo>
                  <a:lnTo>
                    <a:pt x="174" y="121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24314"/>
                    <a:invGamma/>
                  </a:schemeClr>
                </a:gs>
                <a:gs pos="100000">
                  <a:schemeClr val="accent2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" name="Freeform 55"/>
            <p:cNvSpPr>
              <a:spLocks/>
            </p:cNvSpPr>
            <p:nvPr/>
          </p:nvSpPr>
          <p:spPr bwMode="auto">
            <a:xfrm>
              <a:off x="982" y="398"/>
              <a:ext cx="393" cy="272"/>
            </a:xfrm>
            <a:custGeom>
              <a:avLst/>
              <a:gdLst/>
              <a:ahLst/>
              <a:cxnLst>
                <a:cxn ang="0">
                  <a:pos x="121" y="71"/>
                </a:cxn>
                <a:cxn ang="0">
                  <a:pos x="36" y="22"/>
                </a:cxn>
                <a:cxn ang="0">
                  <a:pos x="27" y="18"/>
                </a:cxn>
                <a:cxn ang="0">
                  <a:pos x="18" y="18"/>
                </a:cxn>
                <a:cxn ang="0">
                  <a:pos x="9" y="22"/>
                </a:cxn>
                <a:cxn ang="0">
                  <a:pos x="5" y="31"/>
                </a:cxn>
                <a:cxn ang="0">
                  <a:pos x="0" y="40"/>
                </a:cxn>
                <a:cxn ang="0">
                  <a:pos x="0" y="49"/>
                </a:cxn>
                <a:cxn ang="0">
                  <a:pos x="5" y="58"/>
                </a:cxn>
                <a:cxn ang="0">
                  <a:pos x="9" y="62"/>
                </a:cxn>
                <a:cxn ang="0">
                  <a:pos x="98" y="116"/>
                </a:cxn>
                <a:cxn ang="0">
                  <a:pos x="54" y="143"/>
                </a:cxn>
                <a:cxn ang="0">
                  <a:pos x="45" y="147"/>
                </a:cxn>
                <a:cxn ang="0">
                  <a:pos x="40" y="156"/>
                </a:cxn>
                <a:cxn ang="0">
                  <a:pos x="40" y="165"/>
                </a:cxn>
                <a:cxn ang="0">
                  <a:pos x="40" y="174"/>
                </a:cxn>
                <a:cxn ang="0">
                  <a:pos x="49" y="178"/>
                </a:cxn>
                <a:cxn ang="0">
                  <a:pos x="54" y="183"/>
                </a:cxn>
                <a:cxn ang="0">
                  <a:pos x="63" y="183"/>
                </a:cxn>
                <a:cxn ang="0">
                  <a:pos x="72" y="183"/>
                </a:cxn>
                <a:cxn ang="0">
                  <a:pos x="139" y="143"/>
                </a:cxn>
                <a:cxn ang="0">
                  <a:pos x="197" y="178"/>
                </a:cxn>
                <a:cxn ang="0">
                  <a:pos x="112" y="223"/>
                </a:cxn>
                <a:cxn ang="0">
                  <a:pos x="103" y="232"/>
                </a:cxn>
                <a:cxn ang="0">
                  <a:pos x="98" y="241"/>
                </a:cxn>
                <a:cxn ang="0">
                  <a:pos x="98" y="246"/>
                </a:cxn>
                <a:cxn ang="0">
                  <a:pos x="98" y="254"/>
                </a:cxn>
                <a:cxn ang="0">
                  <a:pos x="103" y="263"/>
                </a:cxn>
                <a:cxn ang="0">
                  <a:pos x="112" y="268"/>
                </a:cxn>
                <a:cxn ang="0">
                  <a:pos x="121" y="268"/>
                </a:cxn>
                <a:cxn ang="0">
                  <a:pos x="130" y="263"/>
                </a:cxn>
                <a:cxn ang="0">
                  <a:pos x="241" y="201"/>
                </a:cxn>
                <a:cxn ang="0">
                  <a:pos x="366" y="272"/>
                </a:cxn>
                <a:cxn ang="0">
                  <a:pos x="393" y="228"/>
                </a:cxn>
                <a:cxn ang="0">
                  <a:pos x="268" y="156"/>
                </a:cxn>
                <a:cxn ang="0">
                  <a:pos x="268" y="22"/>
                </a:cxn>
                <a:cxn ang="0">
                  <a:pos x="268" y="13"/>
                </a:cxn>
                <a:cxn ang="0">
                  <a:pos x="264" y="9"/>
                </a:cxn>
                <a:cxn ang="0">
                  <a:pos x="255" y="4"/>
                </a:cxn>
                <a:cxn ang="0">
                  <a:pos x="250" y="0"/>
                </a:cxn>
                <a:cxn ang="0">
                  <a:pos x="241" y="0"/>
                </a:cxn>
                <a:cxn ang="0">
                  <a:pos x="232" y="4"/>
                </a:cxn>
                <a:cxn ang="0">
                  <a:pos x="228" y="13"/>
                </a:cxn>
                <a:cxn ang="0">
                  <a:pos x="228" y="22"/>
                </a:cxn>
                <a:cxn ang="0">
                  <a:pos x="223" y="129"/>
                </a:cxn>
                <a:cxn ang="0">
                  <a:pos x="165" y="94"/>
                </a:cxn>
                <a:cxn ang="0">
                  <a:pos x="170" y="18"/>
                </a:cxn>
                <a:cxn ang="0">
                  <a:pos x="165" y="9"/>
                </a:cxn>
                <a:cxn ang="0">
                  <a:pos x="161" y="4"/>
                </a:cxn>
                <a:cxn ang="0">
                  <a:pos x="156" y="0"/>
                </a:cxn>
                <a:cxn ang="0">
                  <a:pos x="148" y="0"/>
                </a:cxn>
                <a:cxn ang="0">
                  <a:pos x="139" y="0"/>
                </a:cxn>
                <a:cxn ang="0">
                  <a:pos x="134" y="4"/>
                </a:cxn>
                <a:cxn ang="0">
                  <a:pos x="130" y="9"/>
                </a:cxn>
                <a:cxn ang="0">
                  <a:pos x="125" y="18"/>
                </a:cxn>
                <a:cxn ang="0">
                  <a:pos x="121" y="71"/>
                </a:cxn>
              </a:cxnLst>
              <a:rect l="0" t="0" r="r" b="b"/>
              <a:pathLst>
                <a:path w="393" h="272">
                  <a:moveTo>
                    <a:pt x="121" y="71"/>
                  </a:moveTo>
                  <a:lnTo>
                    <a:pt x="36" y="22"/>
                  </a:lnTo>
                  <a:lnTo>
                    <a:pt x="27" y="18"/>
                  </a:lnTo>
                  <a:lnTo>
                    <a:pt x="18" y="18"/>
                  </a:lnTo>
                  <a:lnTo>
                    <a:pt x="9" y="22"/>
                  </a:lnTo>
                  <a:lnTo>
                    <a:pt x="5" y="31"/>
                  </a:lnTo>
                  <a:lnTo>
                    <a:pt x="0" y="40"/>
                  </a:lnTo>
                  <a:lnTo>
                    <a:pt x="0" y="49"/>
                  </a:lnTo>
                  <a:lnTo>
                    <a:pt x="5" y="58"/>
                  </a:lnTo>
                  <a:lnTo>
                    <a:pt x="9" y="62"/>
                  </a:lnTo>
                  <a:lnTo>
                    <a:pt x="98" y="116"/>
                  </a:lnTo>
                  <a:lnTo>
                    <a:pt x="54" y="143"/>
                  </a:lnTo>
                  <a:lnTo>
                    <a:pt x="45" y="147"/>
                  </a:lnTo>
                  <a:lnTo>
                    <a:pt x="40" y="156"/>
                  </a:lnTo>
                  <a:lnTo>
                    <a:pt x="40" y="165"/>
                  </a:lnTo>
                  <a:lnTo>
                    <a:pt x="40" y="174"/>
                  </a:lnTo>
                  <a:lnTo>
                    <a:pt x="49" y="178"/>
                  </a:lnTo>
                  <a:lnTo>
                    <a:pt x="54" y="183"/>
                  </a:lnTo>
                  <a:lnTo>
                    <a:pt x="63" y="183"/>
                  </a:lnTo>
                  <a:lnTo>
                    <a:pt x="72" y="183"/>
                  </a:lnTo>
                  <a:lnTo>
                    <a:pt x="139" y="143"/>
                  </a:lnTo>
                  <a:lnTo>
                    <a:pt x="197" y="178"/>
                  </a:lnTo>
                  <a:lnTo>
                    <a:pt x="112" y="223"/>
                  </a:lnTo>
                  <a:lnTo>
                    <a:pt x="103" y="232"/>
                  </a:lnTo>
                  <a:lnTo>
                    <a:pt x="98" y="241"/>
                  </a:lnTo>
                  <a:lnTo>
                    <a:pt x="98" y="246"/>
                  </a:lnTo>
                  <a:lnTo>
                    <a:pt x="98" y="254"/>
                  </a:lnTo>
                  <a:lnTo>
                    <a:pt x="103" y="263"/>
                  </a:lnTo>
                  <a:lnTo>
                    <a:pt x="112" y="268"/>
                  </a:lnTo>
                  <a:lnTo>
                    <a:pt x="121" y="268"/>
                  </a:lnTo>
                  <a:lnTo>
                    <a:pt x="130" y="263"/>
                  </a:lnTo>
                  <a:lnTo>
                    <a:pt x="241" y="201"/>
                  </a:lnTo>
                  <a:lnTo>
                    <a:pt x="366" y="272"/>
                  </a:lnTo>
                  <a:lnTo>
                    <a:pt x="393" y="228"/>
                  </a:lnTo>
                  <a:lnTo>
                    <a:pt x="268" y="156"/>
                  </a:lnTo>
                  <a:lnTo>
                    <a:pt x="268" y="22"/>
                  </a:lnTo>
                  <a:lnTo>
                    <a:pt x="268" y="13"/>
                  </a:lnTo>
                  <a:lnTo>
                    <a:pt x="264" y="9"/>
                  </a:lnTo>
                  <a:lnTo>
                    <a:pt x="255" y="4"/>
                  </a:lnTo>
                  <a:lnTo>
                    <a:pt x="250" y="0"/>
                  </a:lnTo>
                  <a:lnTo>
                    <a:pt x="241" y="0"/>
                  </a:lnTo>
                  <a:lnTo>
                    <a:pt x="232" y="4"/>
                  </a:lnTo>
                  <a:lnTo>
                    <a:pt x="228" y="13"/>
                  </a:lnTo>
                  <a:lnTo>
                    <a:pt x="228" y="22"/>
                  </a:lnTo>
                  <a:lnTo>
                    <a:pt x="223" y="129"/>
                  </a:lnTo>
                  <a:lnTo>
                    <a:pt x="165" y="94"/>
                  </a:lnTo>
                  <a:lnTo>
                    <a:pt x="170" y="18"/>
                  </a:lnTo>
                  <a:lnTo>
                    <a:pt x="165" y="9"/>
                  </a:lnTo>
                  <a:lnTo>
                    <a:pt x="161" y="4"/>
                  </a:lnTo>
                  <a:lnTo>
                    <a:pt x="156" y="0"/>
                  </a:lnTo>
                  <a:lnTo>
                    <a:pt x="148" y="0"/>
                  </a:lnTo>
                  <a:lnTo>
                    <a:pt x="139" y="0"/>
                  </a:lnTo>
                  <a:lnTo>
                    <a:pt x="134" y="4"/>
                  </a:lnTo>
                  <a:lnTo>
                    <a:pt x="130" y="9"/>
                  </a:lnTo>
                  <a:lnTo>
                    <a:pt x="125" y="18"/>
                  </a:lnTo>
                  <a:lnTo>
                    <a:pt x="121" y="71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24314"/>
                    <a:invGamma/>
                  </a:schemeClr>
                </a:gs>
                <a:gs pos="100000">
                  <a:schemeClr val="accent2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" name="Freeform 56"/>
            <p:cNvSpPr>
              <a:spLocks/>
            </p:cNvSpPr>
            <p:nvPr/>
          </p:nvSpPr>
          <p:spPr bwMode="auto">
            <a:xfrm>
              <a:off x="982" y="626"/>
              <a:ext cx="393" cy="277"/>
            </a:xfrm>
            <a:custGeom>
              <a:avLst/>
              <a:gdLst/>
              <a:ahLst/>
              <a:cxnLst>
                <a:cxn ang="0">
                  <a:pos x="98" y="156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23"/>
                </a:cxn>
                <a:cxn ang="0">
                  <a:pos x="0" y="228"/>
                </a:cxn>
                <a:cxn ang="0">
                  <a:pos x="0" y="237"/>
                </a:cxn>
                <a:cxn ang="0">
                  <a:pos x="9" y="246"/>
                </a:cxn>
                <a:cxn ang="0">
                  <a:pos x="14" y="250"/>
                </a:cxn>
                <a:cxn ang="0">
                  <a:pos x="23" y="250"/>
                </a:cxn>
                <a:cxn ang="0">
                  <a:pos x="36" y="250"/>
                </a:cxn>
                <a:cxn ang="0">
                  <a:pos x="125" y="196"/>
                </a:cxn>
                <a:cxn ang="0">
                  <a:pos x="125" y="250"/>
                </a:cxn>
                <a:cxn ang="0">
                  <a:pos x="125" y="263"/>
                </a:cxn>
                <a:cxn ang="0">
                  <a:pos x="130" y="268"/>
                </a:cxn>
                <a:cxn ang="0">
                  <a:pos x="139" y="272"/>
                </a:cxn>
                <a:cxn ang="0">
                  <a:pos x="143" y="277"/>
                </a:cxn>
                <a:cxn ang="0">
                  <a:pos x="152" y="277"/>
                </a:cxn>
                <a:cxn ang="0">
                  <a:pos x="161" y="272"/>
                </a:cxn>
                <a:cxn ang="0">
                  <a:pos x="165" y="263"/>
                </a:cxn>
                <a:cxn ang="0">
                  <a:pos x="165" y="254"/>
                </a:cxn>
                <a:cxn ang="0">
                  <a:pos x="165" y="178"/>
                </a:cxn>
                <a:cxn ang="0">
                  <a:pos x="223" y="143"/>
                </a:cxn>
                <a:cxn ang="0">
                  <a:pos x="223" y="241"/>
                </a:cxn>
                <a:cxn ang="0">
                  <a:pos x="223" y="250"/>
                </a:cxn>
                <a:cxn ang="0">
                  <a:pos x="228" y="259"/>
                </a:cxn>
                <a:cxn ang="0">
                  <a:pos x="237" y="263"/>
                </a:cxn>
                <a:cxn ang="0">
                  <a:pos x="246" y="268"/>
                </a:cxn>
                <a:cxn ang="0">
                  <a:pos x="255" y="268"/>
                </a:cxn>
                <a:cxn ang="0">
                  <a:pos x="259" y="263"/>
                </a:cxn>
                <a:cxn ang="0">
                  <a:pos x="264" y="254"/>
                </a:cxn>
                <a:cxn ang="0">
                  <a:pos x="268" y="246"/>
                </a:cxn>
                <a:cxn ang="0">
                  <a:pos x="268" y="116"/>
                </a:cxn>
                <a:cxn ang="0">
                  <a:pos x="393" y="44"/>
                </a:cxn>
                <a:cxn ang="0">
                  <a:pos x="366" y="0"/>
                </a:cxn>
                <a:cxn ang="0">
                  <a:pos x="241" y="71"/>
                </a:cxn>
                <a:cxn ang="0">
                  <a:pos x="125" y="4"/>
                </a:cxn>
                <a:cxn ang="0">
                  <a:pos x="121" y="0"/>
                </a:cxn>
                <a:cxn ang="0">
                  <a:pos x="112" y="0"/>
                </a:cxn>
                <a:cxn ang="0">
                  <a:pos x="103" y="4"/>
                </a:cxn>
                <a:cxn ang="0">
                  <a:pos x="98" y="9"/>
                </a:cxn>
                <a:cxn ang="0">
                  <a:pos x="94" y="18"/>
                </a:cxn>
                <a:cxn ang="0">
                  <a:pos x="94" y="26"/>
                </a:cxn>
                <a:cxn ang="0">
                  <a:pos x="98" y="35"/>
                </a:cxn>
                <a:cxn ang="0">
                  <a:pos x="107" y="40"/>
                </a:cxn>
                <a:cxn ang="0">
                  <a:pos x="197" y="98"/>
                </a:cxn>
                <a:cxn ang="0">
                  <a:pos x="139" y="129"/>
                </a:cxn>
                <a:cxn ang="0">
                  <a:pos x="72" y="89"/>
                </a:cxn>
                <a:cxn ang="0">
                  <a:pos x="63" y="85"/>
                </a:cxn>
                <a:cxn ang="0">
                  <a:pos x="58" y="85"/>
                </a:cxn>
                <a:cxn ang="0">
                  <a:pos x="49" y="89"/>
                </a:cxn>
                <a:cxn ang="0">
                  <a:pos x="45" y="98"/>
                </a:cxn>
                <a:cxn ang="0">
                  <a:pos x="45" y="102"/>
                </a:cxn>
                <a:cxn ang="0">
                  <a:pos x="45" y="111"/>
                </a:cxn>
                <a:cxn ang="0">
                  <a:pos x="45" y="120"/>
                </a:cxn>
                <a:cxn ang="0">
                  <a:pos x="54" y="125"/>
                </a:cxn>
                <a:cxn ang="0">
                  <a:pos x="98" y="156"/>
                </a:cxn>
              </a:cxnLst>
              <a:rect l="0" t="0" r="r" b="b"/>
              <a:pathLst>
                <a:path w="393" h="277">
                  <a:moveTo>
                    <a:pt x="98" y="156"/>
                  </a:moveTo>
                  <a:lnTo>
                    <a:pt x="9" y="205"/>
                  </a:lnTo>
                  <a:lnTo>
                    <a:pt x="0" y="214"/>
                  </a:lnTo>
                  <a:lnTo>
                    <a:pt x="0" y="223"/>
                  </a:lnTo>
                  <a:lnTo>
                    <a:pt x="0" y="228"/>
                  </a:lnTo>
                  <a:lnTo>
                    <a:pt x="0" y="237"/>
                  </a:lnTo>
                  <a:lnTo>
                    <a:pt x="9" y="246"/>
                  </a:lnTo>
                  <a:lnTo>
                    <a:pt x="14" y="250"/>
                  </a:lnTo>
                  <a:lnTo>
                    <a:pt x="23" y="250"/>
                  </a:lnTo>
                  <a:lnTo>
                    <a:pt x="36" y="250"/>
                  </a:lnTo>
                  <a:lnTo>
                    <a:pt x="125" y="196"/>
                  </a:lnTo>
                  <a:lnTo>
                    <a:pt x="125" y="250"/>
                  </a:lnTo>
                  <a:lnTo>
                    <a:pt x="125" y="263"/>
                  </a:lnTo>
                  <a:lnTo>
                    <a:pt x="130" y="268"/>
                  </a:lnTo>
                  <a:lnTo>
                    <a:pt x="139" y="272"/>
                  </a:lnTo>
                  <a:lnTo>
                    <a:pt x="143" y="277"/>
                  </a:lnTo>
                  <a:lnTo>
                    <a:pt x="152" y="277"/>
                  </a:lnTo>
                  <a:lnTo>
                    <a:pt x="161" y="272"/>
                  </a:lnTo>
                  <a:lnTo>
                    <a:pt x="165" y="263"/>
                  </a:lnTo>
                  <a:lnTo>
                    <a:pt x="165" y="254"/>
                  </a:lnTo>
                  <a:lnTo>
                    <a:pt x="165" y="178"/>
                  </a:lnTo>
                  <a:lnTo>
                    <a:pt x="223" y="143"/>
                  </a:lnTo>
                  <a:lnTo>
                    <a:pt x="223" y="241"/>
                  </a:lnTo>
                  <a:lnTo>
                    <a:pt x="223" y="250"/>
                  </a:lnTo>
                  <a:lnTo>
                    <a:pt x="228" y="259"/>
                  </a:lnTo>
                  <a:lnTo>
                    <a:pt x="237" y="263"/>
                  </a:lnTo>
                  <a:lnTo>
                    <a:pt x="246" y="268"/>
                  </a:lnTo>
                  <a:lnTo>
                    <a:pt x="255" y="268"/>
                  </a:lnTo>
                  <a:lnTo>
                    <a:pt x="259" y="263"/>
                  </a:lnTo>
                  <a:lnTo>
                    <a:pt x="264" y="254"/>
                  </a:lnTo>
                  <a:lnTo>
                    <a:pt x="268" y="246"/>
                  </a:lnTo>
                  <a:lnTo>
                    <a:pt x="268" y="116"/>
                  </a:lnTo>
                  <a:lnTo>
                    <a:pt x="393" y="44"/>
                  </a:lnTo>
                  <a:lnTo>
                    <a:pt x="366" y="0"/>
                  </a:lnTo>
                  <a:lnTo>
                    <a:pt x="241" y="71"/>
                  </a:lnTo>
                  <a:lnTo>
                    <a:pt x="125" y="4"/>
                  </a:lnTo>
                  <a:lnTo>
                    <a:pt x="121" y="0"/>
                  </a:lnTo>
                  <a:lnTo>
                    <a:pt x="112" y="0"/>
                  </a:lnTo>
                  <a:lnTo>
                    <a:pt x="103" y="4"/>
                  </a:lnTo>
                  <a:lnTo>
                    <a:pt x="98" y="9"/>
                  </a:lnTo>
                  <a:lnTo>
                    <a:pt x="94" y="18"/>
                  </a:lnTo>
                  <a:lnTo>
                    <a:pt x="94" y="26"/>
                  </a:lnTo>
                  <a:lnTo>
                    <a:pt x="98" y="35"/>
                  </a:lnTo>
                  <a:lnTo>
                    <a:pt x="107" y="40"/>
                  </a:lnTo>
                  <a:lnTo>
                    <a:pt x="197" y="98"/>
                  </a:lnTo>
                  <a:lnTo>
                    <a:pt x="139" y="129"/>
                  </a:lnTo>
                  <a:lnTo>
                    <a:pt x="72" y="89"/>
                  </a:lnTo>
                  <a:lnTo>
                    <a:pt x="63" y="85"/>
                  </a:lnTo>
                  <a:lnTo>
                    <a:pt x="58" y="85"/>
                  </a:lnTo>
                  <a:lnTo>
                    <a:pt x="49" y="89"/>
                  </a:lnTo>
                  <a:lnTo>
                    <a:pt x="45" y="98"/>
                  </a:lnTo>
                  <a:lnTo>
                    <a:pt x="45" y="102"/>
                  </a:lnTo>
                  <a:lnTo>
                    <a:pt x="45" y="111"/>
                  </a:lnTo>
                  <a:lnTo>
                    <a:pt x="45" y="120"/>
                  </a:lnTo>
                  <a:lnTo>
                    <a:pt x="54" y="125"/>
                  </a:lnTo>
                  <a:lnTo>
                    <a:pt x="98" y="156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24314"/>
                    <a:invGamma/>
                  </a:schemeClr>
                </a:gs>
                <a:gs pos="100000">
                  <a:schemeClr val="accent2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" name="Freeform 57"/>
            <p:cNvSpPr>
              <a:spLocks/>
            </p:cNvSpPr>
            <p:nvPr/>
          </p:nvSpPr>
          <p:spPr bwMode="auto">
            <a:xfrm>
              <a:off x="1210" y="648"/>
              <a:ext cx="299" cy="438"/>
            </a:xfrm>
            <a:custGeom>
              <a:avLst/>
              <a:gdLst/>
              <a:ahLst/>
              <a:cxnLst>
                <a:cxn ang="0">
                  <a:pos x="125" y="313"/>
                </a:cxn>
                <a:cxn ang="0">
                  <a:pos x="125" y="411"/>
                </a:cxn>
                <a:cxn ang="0">
                  <a:pos x="129" y="425"/>
                </a:cxn>
                <a:cxn ang="0">
                  <a:pos x="134" y="429"/>
                </a:cxn>
                <a:cxn ang="0">
                  <a:pos x="143" y="434"/>
                </a:cxn>
                <a:cxn ang="0">
                  <a:pos x="147" y="438"/>
                </a:cxn>
                <a:cxn ang="0">
                  <a:pos x="156" y="434"/>
                </a:cxn>
                <a:cxn ang="0">
                  <a:pos x="165" y="429"/>
                </a:cxn>
                <a:cxn ang="0">
                  <a:pos x="174" y="425"/>
                </a:cxn>
                <a:cxn ang="0">
                  <a:pos x="174" y="411"/>
                </a:cxn>
                <a:cxn ang="0">
                  <a:pos x="174" y="308"/>
                </a:cxn>
                <a:cxn ang="0">
                  <a:pos x="223" y="335"/>
                </a:cxn>
                <a:cxn ang="0">
                  <a:pos x="232" y="340"/>
                </a:cxn>
                <a:cxn ang="0">
                  <a:pos x="241" y="340"/>
                </a:cxn>
                <a:cxn ang="0">
                  <a:pos x="250" y="335"/>
                </a:cxn>
                <a:cxn ang="0">
                  <a:pos x="254" y="331"/>
                </a:cxn>
                <a:cxn ang="0">
                  <a:pos x="254" y="322"/>
                </a:cxn>
                <a:cxn ang="0">
                  <a:pos x="254" y="317"/>
                </a:cxn>
                <a:cxn ang="0">
                  <a:pos x="254" y="308"/>
                </a:cxn>
                <a:cxn ang="0">
                  <a:pos x="245" y="300"/>
                </a:cxn>
                <a:cxn ang="0">
                  <a:pos x="178" y="264"/>
                </a:cxn>
                <a:cxn ang="0">
                  <a:pos x="178" y="192"/>
                </a:cxn>
                <a:cxn ang="0">
                  <a:pos x="263" y="246"/>
                </a:cxn>
                <a:cxn ang="0">
                  <a:pos x="272" y="250"/>
                </a:cxn>
                <a:cxn ang="0">
                  <a:pos x="281" y="250"/>
                </a:cxn>
                <a:cxn ang="0">
                  <a:pos x="290" y="246"/>
                </a:cxn>
                <a:cxn ang="0">
                  <a:pos x="294" y="241"/>
                </a:cxn>
                <a:cxn ang="0">
                  <a:pos x="299" y="232"/>
                </a:cxn>
                <a:cxn ang="0">
                  <a:pos x="299" y="224"/>
                </a:cxn>
                <a:cxn ang="0">
                  <a:pos x="294" y="215"/>
                </a:cxn>
                <a:cxn ang="0">
                  <a:pos x="285" y="210"/>
                </a:cxn>
                <a:cxn ang="0">
                  <a:pos x="178" y="143"/>
                </a:cxn>
                <a:cxn ang="0">
                  <a:pos x="178" y="0"/>
                </a:cxn>
                <a:cxn ang="0">
                  <a:pos x="125" y="0"/>
                </a:cxn>
                <a:cxn ang="0">
                  <a:pos x="125" y="143"/>
                </a:cxn>
                <a:cxn ang="0">
                  <a:pos x="9" y="210"/>
                </a:cxn>
                <a:cxn ang="0">
                  <a:pos x="4" y="215"/>
                </a:cxn>
                <a:cxn ang="0">
                  <a:pos x="0" y="224"/>
                </a:cxn>
                <a:cxn ang="0">
                  <a:pos x="0" y="232"/>
                </a:cxn>
                <a:cxn ang="0">
                  <a:pos x="0" y="237"/>
                </a:cxn>
                <a:cxn ang="0">
                  <a:pos x="4" y="246"/>
                </a:cxn>
                <a:cxn ang="0">
                  <a:pos x="13" y="250"/>
                </a:cxn>
                <a:cxn ang="0">
                  <a:pos x="22" y="250"/>
                </a:cxn>
                <a:cxn ang="0">
                  <a:pos x="31" y="246"/>
                </a:cxn>
                <a:cxn ang="0">
                  <a:pos x="125" y="197"/>
                </a:cxn>
                <a:cxn ang="0">
                  <a:pos x="125" y="264"/>
                </a:cxn>
                <a:cxn ang="0">
                  <a:pos x="53" y="300"/>
                </a:cxn>
                <a:cxn ang="0">
                  <a:pos x="49" y="304"/>
                </a:cxn>
                <a:cxn ang="0">
                  <a:pos x="44" y="313"/>
                </a:cxn>
                <a:cxn ang="0">
                  <a:pos x="44" y="322"/>
                </a:cxn>
                <a:cxn ang="0">
                  <a:pos x="49" y="326"/>
                </a:cxn>
                <a:cxn ang="0">
                  <a:pos x="53" y="331"/>
                </a:cxn>
                <a:cxn ang="0">
                  <a:pos x="62" y="335"/>
                </a:cxn>
                <a:cxn ang="0">
                  <a:pos x="67" y="335"/>
                </a:cxn>
                <a:cxn ang="0">
                  <a:pos x="76" y="335"/>
                </a:cxn>
                <a:cxn ang="0">
                  <a:pos x="125" y="313"/>
                </a:cxn>
              </a:cxnLst>
              <a:rect l="0" t="0" r="r" b="b"/>
              <a:pathLst>
                <a:path w="299" h="438">
                  <a:moveTo>
                    <a:pt x="125" y="313"/>
                  </a:moveTo>
                  <a:lnTo>
                    <a:pt x="125" y="411"/>
                  </a:lnTo>
                  <a:lnTo>
                    <a:pt x="129" y="425"/>
                  </a:lnTo>
                  <a:lnTo>
                    <a:pt x="134" y="429"/>
                  </a:lnTo>
                  <a:lnTo>
                    <a:pt x="143" y="434"/>
                  </a:lnTo>
                  <a:lnTo>
                    <a:pt x="147" y="438"/>
                  </a:lnTo>
                  <a:lnTo>
                    <a:pt x="156" y="434"/>
                  </a:lnTo>
                  <a:lnTo>
                    <a:pt x="165" y="429"/>
                  </a:lnTo>
                  <a:lnTo>
                    <a:pt x="174" y="425"/>
                  </a:lnTo>
                  <a:lnTo>
                    <a:pt x="174" y="411"/>
                  </a:lnTo>
                  <a:lnTo>
                    <a:pt x="174" y="308"/>
                  </a:lnTo>
                  <a:lnTo>
                    <a:pt x="223" y="335"/>
                  </a:lnTo>
                  <a:lnTo>
                    <a:pt x="232" y="340"/>
                  </a:lnTo>
                  <a:lnTo>
                    <a:pt x="241" y="340"/>
                  </a:lnTo>
                  <a:lnTo>
                    <a:pt x="250" y="335"/>
                  </a:lnTo>
                  <a:lnTo>
                    <a:pt x="254" y="331"/>
                  </a:lnTo>
                  <a:lnTo>
                    <a:pt x="254" y="322"/>
                  </a:lnTo>
                  <a:lnTo>
                    <a:pt x="254" y="317"/>
                  </a:lnTo>
                  <a:lnTo>
                    <a:pt x="254" y="308"/>
                  </a:lnTo>
                  <a:lnTo>
                    <a:pt x="245" y="300"/>
                  </a:lnTo>
                  <a:lnTo>
                    <a:pt x="178" y="264"/>
                  </a:lnTo>
                  <a:lnTo>
                    <a:pt x="178" y="192"/>
                  </a:lnTo>
                  <a:lnTo>
                    <a:pt x="263" y="246"/>
                  </a:lnTo>
                  <a:lnTo>
                    <a:pt x="272" y="250"/>
                  </a:lnTo>
                  <a:lnTo>
                    <a:pt x="281" y="250"/>
                  </a:lnTo>
                  <a:lnTo>
                    <a:pt x="290" y="246"/>
                  </a:lnTo>
                  <a:lnTo>
                    <a:pt x="294" y="241"/>
                  </a:lnTo>
                  <a:lnTo>
                    <a:pt x="299" y="232"/>
                  </a:lnTo>
                  <a:lnTo>
                    <a:pt x="299" y="224"/>
                  </a:lnTo>
                  <a:lnTo>
                    <a:pt x="294" y="215"/>
                  </a:lnTo>
                  <a:lnTo>
                    <a:pt x="285" y="210"/>
                  </a:lnTo>
                  <a:lnTo>
                    <a:pt x="178" y="143"/>
                  </a:lnTo>
                  <a:lnTo>
                    <a:pt x="178" y="0"/>
                  </a:lnTo>
                  <a:lnTo>
                    <a:pt x="125" y="0"/>
                  </a:lnTo>
                  <a:lnTo>
                    <a:pt x="125" y="143"/>
                  </a:lnTo>
                  <a:lnTo>
                    <a:pt x="9" y="210"/>
                  </a:lnTo>
                  <a:lnTo>
                    <a:pt x="4" y="215"/>
                  </a:lnTo>
                  <a:lnTo>
                    <a:pt x="0" y="224"/>
                  </a:lnTo>
                  <a:lnTo>
                    <a:pt x="0" y="232"/>
                  </a:lnTo>
                  <a:lnTo>
                    <a:pt x="0" y="237"/>
                  </a:lnTo>
                  <a:lnTo>
                    <a:pt x="4" y="246"/>
                  </a:lnTo>
                  <a:lnTo>
                    <a:pt x="13" y="250"/>
                  </a:lnTo>
                  <a:lnTo>
                    <a:pt x="22" y="250"/>
                  </a:lnTo>
                  <a:lnTo>
                    <a:pt x="31" y="246"/>
                  </a:lnTo>
                  <a:lnTo>
                    <a:pt x="125" y="197"/>
                  </a:lnTo>
                  <a:lnTo>
                    <a:pt x="125" y="264"/>
                  </a:lnTo>
                  <a:lnTo>
                    <a:pt x="53" y="300"/>
                  </a:lnTo>
                  <a:lnTo>
                    <a:pt x="49" y="304"/>
                  </a:lnTo>
                  <a:lnTo>
                    <a:pt x="44" y="313"/>
                  </a:lnTo>
                  <a:lnTo>
                    <a:pt x="44" y="322"/>
                  </a:lnTo>
                  <a:lnTo>
                    <a:pt x="49" y="326"/>
                  </a:lnTo>
                  <a:lnTo>
                    <a:pt x="53" y="331"/>
                  </a:lnTo>
                  <a:lnTo>
                    <a:pt x="62" y="335"/>
                  </a:lnTo>
                  <a:lnTo>
                    <a:pt x="67" y="335"/>
                  </a:lnTo>
                  <a:lnTo>
                    <a:pt x="76" y="335"/>
                  </a:lnTo>
                  <a:lnTo>
                    <a:pt x="125" y="313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24314"/>
                    <a:invGamma/>
                  </a:schemeClr>
                </a:gs>
                <a:gs pos="100000">
                  <a:schemeClr val="accent2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" name="Freeform 58"/>
            <p:cNvSpPr>
              <a:spLocks/>
            </p:cNvSpPr>
            <p:nvPr/>
          </p:nvSpPr>
          <p:spPr bwMode="auto">
            <a:xfrm>
              <a:off x="1348" y="626"/>
              <a:ext cx="393" cy="272"/>
            </a:xfrm>
            <a:custGeom>
              <a:avLst/>
              <a:gdLst/>
              <a:ahLst/>
              <a:cxnLst>
                <a:cxn ang="0">
                  <a:pos x="272" y="201"/>
                </a:cxn>
                <a:cxn ang="0">
                  <a:pos x="357" y="250"/>
                </a:cxn>
                <a:cxn ang="0">
                  <a:pos x="366" y="254"/>
                </a:cxn>
                <a:cxn ang="0">
                  <a:pos x="375" y="254"/>
                </a:cxn>
                <a:cxn ang="0">
                  <a:pos x="384" y="250"/>
                </a:cxn>
                <a:cxn ang="0">
                  <a:pos x="388" y="241"/>
                </a:cxn>
                <a:cxn ang="0">
                  <a:pos x="393" y="232"/>
                </a:cxn>
                <a:cxn ang="0">
                  <a:pos x="393" y="223"/>
                </a:cxn>
                <a:cxn ang="0">
                  <a:pos x="388" y="214"/>
                </a:cxn>
                <a:cxn ang="0">
                  <a:pos x="384" y="210"/>
                </a:cxn>
                <a:cxn ang="0">
                  <a:pos x="295" y="156"/>
                </a:cxn>
                <a:cxn ang="0">
                  <a:pos x="339" y="129"/>
                </a:cxn>
                <a:cxn ang="0">
                  <a:pos x="348" y="125"/>
                </a:cxn>
                <a:cxn ang="0">
                  <a:pos x="353" y="116"/>
                </a:cxn>
                <a:cxn ang="0">
                  <a:pos x="353" y="107"/>
                </a:cxn>
                <a:cxn ang="0">
                  <a:pos x="353" y="98"/>
                </a:cxn>
                <a:cxn ang="0">
                  <a:pos x="344" y="94"/>
                </a:cxn>
                <a:cxn ang="0">
                  <a:pos x="339" y="89"/>
                </a:cxn>
                <a:cxn ang="0">
                  <a:pos x="330" y="89"/>
                </a:cxn>
                <a:cxn ang="0">
                  <a:pos x="321" y="89"/>
                </a:cxn>
                <a:cxn ang="0">
                  <a:pos x="254" y="129"/>
                </a:cxn>
                <a:cxn ang="0">
                  <a:pos x="196" y="94"/>
                </a:cxn>
                <a:cxn ang="0">
                  <a:pos x="281" y="49"/>
                </a:cxn>
                <a:cxn ang="0">
                  <a:pos x="290" y="40"/>
                </a:cxn>
                <a:cxn ang="0">
                  <a:pos x="295" y="31"/>
                </a:cxn>
                <a:cxn ang="0">
                  <a:pos x="295" y="26"/>
                </a:cxn>
                <a:cxn ang="0">
                  <a:pos x="295" y="18"/>
                </a:cxn>
                <a:cxn ang="0">
                  <a:pos x="290" y="9"/>
                </a:cxn>
                <a:cxn ang="0">
                  <a:pos x="281" y="4"/>
                </a:cxn>
                <a:cxn ang="0">
                  <a:pos x="272" y="4"/>
                </a:cxn>
                <a:cxn ang="0">
                  <a:pos x="263" y="9"/>
                </a:cxn>
                <a:cxn ang="0">
                  <a:pos x="152" y="71"/>
                </a:cxn>
                <a:cxn ang="0">
                  <a:pos x="27" y="0"/>
                </a:cxn>
                <a:cxn ang="0">
                  <a:pos x="0" y="44"/>
                </a:cxn>
                <a:cxn ang="0">
                  <a:pos x="125" y="116"/>
                </a:cxn>
                <a:cxn ang="0">
                  <a:pos x="125" y="250"/>
                </a:cxn>
                <a:cxn ang="0">
                  <a:pos x="125" y="259"/>
                </a:cxn>
                <a:cxn ang="0">
                  <a:pos x="129" y="263"/>
                </a:cxn>
                <a:cxn ang="0">
                  <a:pos x="138" y="268"/>
                </a:cxn>
                <a:cxn ang="0">
                  <a:pos x="143" y="272"/>
                </a:cxn>
                <a:cxn ang="0">
                  <a:pos x="152" y="272"/>
                </a:cxn>
                <a:cxn ang="0">
                  <a:pos x="161" y="268"/>
                </a:cxn>
                <a:cxn ang="0">
                  <a:pos x="165" y="259"/>
                </a:cxn>
                <a:cxn ang="0">
                  <a:pos x="165" y="250"/>
                </a:cxn>
                <a:cxn ang="0">
                  <a:pos x="170" y="143"/>
                </a:cxn>
                <a:cxn ang="0">
                  <a:pos x="228" y="178"/>
                </a:cxn>
                <a:cxn ang="0">
                  <a:pos x="223" y="254"/>
                </a:cxn>
                <a:cxn ang="0">
                  <a:pos x="228" y="263"/>
                </a:cxn>
                <a:cxn ang="0">
                  <a:pos x="232" y="268"/>
                </a:cxn>
                <a:cxn ang="0">
                  <a:pos x="237" y="272"/>
                </a:cxn>
                <a:cxn ang="0">
                  <a:pos x="245" y="272"/>
                </a:cxn>
                <a:cxn ang="0">
                  <a:pos x="254" y="272"/>
                </a:cxn>
                <a:cxn ang="0">
                  <a:pos x="259" y="268"/>
                </a:cxn>
                <a:cxn ang="0">
                  <a:pos x="263" y="263"/>
                </a:cxn>
                <a:cxn ang="0">
                  <a:pos x="268" y="254"/>
                </a:cxn>
                <a:cxn ang="0">
                  <a:pos x="272" y="201"/>
                </a:cxn>
              </a:cxnLst>
              <a:rect l="0" t="0" r="r" b="b"/>
              <a:pathLst>
                <a:path w="393" h="272">
                  <a:moveTo>
                    <a:pt x="272" y="201"/>
                  </a:moveTo>
                  <a:lnTo>
                    <a:pt x="357" y="250"/>
                  </a:lnTo>
                  <a:lnTo>
                    <a:pt x="366" y="254"/>
                  </a:lnTo>
                  <a:lnTo>
                    <a:pt x="375" y="254"/>
                  </a:lnTo>
                  <a:lnTo>
                    <a:pt x="384" y="250"/>
                  </a:lnTo>
                  <a:lnTo>
                    <a:pt x="388" y="241"/>
                  </a:lnTo>
                  <a:lnTo>
                    <a:pt x="393" y="232"/>
                  </a:lnTo>
                  <a:lnTo>
                    <a:pt x="393" y="223"/>
                  </a:lnTo>
                  <a:lnTo>
                    <a:pt x="388" y="214"/>
                  </a:lnTo>
                  <a:lnTo>
                    <a:pt x="384" y="210"/>
                  </a:lnTo>
                  <a:lnTo>
                    <a:pt x="295" y="156"/>
                  </a:lnTo>
                  <a:lnTo>
                    <a:pt x="339" y="129"/>
                  </a:lnTo>
                  <a:lnTo>
                    <a:pt x="348" y="125"/>
                  </a:lnTo>
                  <a:lnTo>
                    <a:pt x="353" y="116"/>
                  </a:lnTo>
                  <a:lnTo>
                    <a:pt x="353" y="107"/>
                  </a:lnTo>
                  <a:lnTo>
                    <a:pt x="353" y="98"/>
                  </a:lnTo>
                  <a:lnTo>
                    <a:pt x="344" y="94"/>
                  </a:lnTo>
                  <a:lnTo>
                    <a:pt x="339" y="89"/>
                  </a:lnTo>
                  <a:lnTo>
                    <a:pt x="330" y="89"/>
                  </a:lnTo>
                  <a:lnTo>
                    <a:pt x="321" y="89"/>
                  </a:lnTo>
                  <a:lnTo>
                    <a:pt x="254" y="129"/>
                  </a:lnTo>
                  <a:lnTo>
                    <a:pt x="196" y="94"/>
                  </a:lnTo>
                  <a:lnTo>
                    <a:pt x="281" y="49"/>
                  </a:lnTo>
                  <a:lnTo>
                    <a:pt x="290" y="40"/>
                  </a:lnTo>
                  <a:lnTo>
                    <a:pt x="295" y="31"/>
                  </a:lnTo>
                  <a:lnTo>
                    <a:pt x="295" y="26"/>
                  </a:lnTo>
                  <a:lnTo>
                    <a:pt x="295" y="18"/>
                  </a:lnTo>
                  <a:lnTo>
                    <a:pt x="290" y="9"/>
                  </a:lnTo>
                  <a:lnTo>
                    <a:pt x="281" y="4"/>
                  </a:lnTo>
                  <a:lnTo>
                    <a:pt x="272" y="4"/>
                  </a:lnTo>
                  <a:lnTo>
                    <a:pt x="263" y="9"/>
                  </a:lnTo>
                  <a:lnTo>
                    <a:pt x="152" y="71"/>
                  </a:lnTo>
                  <a:lnTo>
                    <a:pt x="27" y="0"/>
                  </a:lnTo>
                  <a:lnTo>
                    <a:pt x="0" y="44"/>
                  </a:lnTo>
                  <a:lnTo>
                    <a:pt x="125" y="116"/>
                  </a:lnTo>
                  <a:lnTo>
                    <a:pt x="125" y="250"/>
                  </a:lnTo>
                  <a:lnTo>
                    <a:pt x="125" y="259"/>
                  </a:lnTo>
                  <a:lnTo>
                    <a:pt x="129" y="263"/>
                  </a:lnTo>
                  <a:lnTo>
                    <a:pt x="138" y="268"/>
                  </a:lnTo>
                  <a:lnTo>
                    <a:pt x="143" y="272"/>
                  </a:lnTo>
                  <a:lnTo>
                    <a:pt x="152" y="272"/>
                  </a:lnTo>
                  <a:lnTo>
                    <a:pt x="161" y="268"/>
                  </a:lnTo>
                  <a:lnTo>
                    <a:pt x="165" y="259"/>
                  </a:lnTo>
                  <a:lnTo>
                    <a:pt x="165" y="250"/>
                  </a:lnTo>
                  <a:lnTo>
                    <a:pt x="170" y="143"/>
                  </a:lnTo>
                  <a:lnTo>
                    <a:pt x="228" y="178"/>
                  </a:lnTo>
                  <a:lnTo>
                    <a:pt x="223" y="254"/>
                  </a:lnTo>
                  <a:lnTo>
                    <a:pt x="228" y="263"/>
                  </a:lnTo>
                  <a:lnTo>
                    <a:pt x="232" y="268"/>
                  </a:lnTo>
                  <a:lnTo>
                    <a:pt x="237" y="272"/>
                  </a:lnTo>
                  <a:lnTo>
                    <a:pt x="245" y="272"/>
                  </a:lnTo>
                  <a:lnTo>
                    <a:pt x="254" y="272"/>
                  </a:lnTo>
                  <a:lnTo>
                    <a:pt x="259" y="268"/>
                  </a:lnTo>
                  <a:lnTo>
                    <a:pt x="263" y="263"/>
                  </a:lnTo>
                  <a:lnTo>
                    <a:pt x="268" y="254"/>
                  </a:lnTo>
                  <a:lnTo>
                    <a:pt x="272" y="201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24314"/>
                    <a:invGamma/>
                  </a:schemeClr>
                </a:gs>
                <a:gs pos="100000">
                  <a:schemeClr val="accent2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" name="Freeform 59"/>
            <p:cNvSpPr>
              <a:spLocks/>
            </p:cNvSpPr>
            <p:nvPr/>
          </p:nvSpPr>
          <p:spPr bwMode="auto">
            <a:xfrm>
              <a:off x="1348" y="393"/>
              <a:ext cx="393" cy="277"/>
            </a:xfrm>
            <a:custGeom>
              <a:avLst/>
              <a:gdLst/>
              <a:ahLst/>
              <a:cxnLst>
                <a:cxn ang="0">
                  <a:pos x="295" y="121"/>
                </a:cxn>
                <a:cxn ang="0">
                  <a:pos x="384" y="72"/>
                </a:cxn>
                <a:cxn ang="0">
                  <a:pos x="393" y="63"/>
                </a:cxn>
                <a:cxn ang="0">
                  <a:pos x="393" y="54"/>
                </a:cxn>
                <a:cxn ang="0">
                  <a:pos x="393" y="49"/>
                </a:cxn>
                <a:cxn ang="0">
                  <a:pos x="393" y="40"/>
                </a:cxn>
                <a:cxn ang="0">
                  <a:pos x="384" y="31"/>
                </a:cxn>
                <a:cxn ang="0">
                  <a:pos x="379" y="27"/>
                </a:cxn>
                <a:cxn ang="0">
                  <a:pos x="370" y="27"/>
                </a:cxn>
                <a:cxn ang="0">
                  <a:pos x="357" y="27"/>
                </a:cxn>
                <a:cxn ang="0">
                  <a:pos x="268" y="81"/>
                </a:cxn>
                <a:cxn ang="0">
                  <a:pos x="268" y="27"/>
                </a:cxn>
                <a:cxn ang="0">
                  <a:pos x="268" y="14"/>
                </a:cxn>
                <a:cxn ang="0">
                  <a:pos x="263" y="9"/>
                </a:cxn>
                <a:cxn ang="0">
                  <a:pos x="254" y="5"/>
                </a:cxn>
                <a:cxn ang="0">
                  <a:pos x="250" y="0"/>
                </a:cxn>
                <a:cxn ang="0">
                  <a:pos x="241" y="5"/>
                </a:cxn>
                <a:cxn ang="0">
                  <a:pos x="232" y="5"/>
                </a:cxn>
                <a:cxn ang="0">
                  <a:pos x="228" y="14"/>
                </a:cxn>
                <a:cxn ang="0">
                  <a:pos x="228" y="23"/>
                </a:cxn>
                <a:cxn ang="0">
                  <a:pos x="228" y="99"/>
                </a:cxn>
                <a:cxn ang="0">
                  <a:pos x="170" y="134"/>
                </a:cxn>
                <a:cxn ang="0">
                  <a:pos x="170" y="36"/>
                </a:cxn>
                <a:cxn ang="0">
                  <a:pos x="170" y="27"/>
                </a:cxn>
                <a:cxn ang="0">
                  <a:pos x="165" y="18"/>
                </a:cxn>
                <a:cxn ang="0">
                  <a:pos x="156" y="14"/>
                </a:cxn>
                <a:cxn ang="0">
                  <a:pos x="147" y="9"/>
                </a:cxn>
                <a:cxn ang="0">
                  <a:pos x="138" y="9"/>
                </a:cxn>
                <a:cxn ang="0">
                  <a:pos x="134" y="14"/>
                </a:cxn>
                <a:cxn ang="0">
                  <a:pos x="129" y="23"/>
                </a:cxn>
                <a:cxn ang="0">
                  <a:pos x="125" y="31"/>
                </a:cxn>
                <a:cxn ang="0">
                  <a:pos x="125" y="161"/>
                </a:cxn>
                <a:cxn ang="0">
                  <a:pos x="0" y="233"/>
                </a:cxn>
                <a:cxn ang="0">
                  <a:pos x="27" y="277"/>
                </a:cxn>
                <a:cxn ang="0">
                  <a:pos x="152" y="206"/>
                </a:cxn>
                <a:cxn ang="0">
                  <a:pos x="268" y="273"/>
                </a:cxn>
                <a:cxn ang="0">
                  <a:pos x="272" y="277"/>
                </a:cxn>
                <a:cxn ang="0">
                  <a:pos x="281" y="277"/>
                </a:cxn>
                <a:cxn ang="0">
                  <a:pos x="290" y="273"/>
                </a:cxn>
                <a:cxn ang="0">
                  <a:pos x="295" y="268"/>
                </a:cxn>
                <a:cxn ang="0">
                  <a:pos x="299" y="259"/>
                </a:cxn>
                <a:cxn ang="0">
                  <a:pos x="299" y="251"/>
                </a:cxn>
                <a:cxn ang="0">
                  <a:pos x="295" y="242"/>
                </a:cxn>
                <a:cxn ang="0">
                  <a:pos x="286" y="237"/>
                </a:cxn>
                <a:cxn ang="0">
                  <a:pos x="196" y="179"/>
                </a:cxn>
                <a:cxn ang="0">
                  <a:pos x="254" y="148"/>
                </a:cxn>
                <a:cxn ang="0">
                  <a:pos x="321" y="188"/>
                </a:cxn>
                <a:cxn ang="0">
                  <a:pos x="330" y="192"/>
                </a:cxn>
                <a:cxn ang="0">
                  <a:pos x="335" y="192"/>
                </a:cxn>
                <a:cxn ang="0">
                  <a:pos x="344" y="188"/>
                </a:cxn>
                <a:cxn ang="0">
                  <a:pos x="348" y="179"/>
                </a:cxn>
                <a:cxn ang="0">
                  <a:pos x="348" y="175"/>
                </a:cxn>
                <a:cxn ang="0">
                  <a:pos x="348" y="166"/>
                </a:cxn>
                <a:cxn ang="0">
                  <a:pos x="348" y="157"/>
                </a:cxn>
                <a:cxn ang="0">
                  <a:pos x="339" y="152"/>
                </a:cxn>
                <a:cxn ang="0">
                  <a:pos x="295" y="121"/>
                </a:cxn>
              </a:cxnLst>
              <a:rect l="0" t="0" r="r" b="b"/>
              <a:pathLst>
                <a:path w="393" h="277">
                  <a:moveTo>
                    <a:pt x="295" y="121"/>
                  </a:moveTo>
                  <a:lnTo>
                    <a:pt x="384" y="72"/>
                  </a:lnTo>
                  <a:lnTo>
                    <a:pt x="393" y="63"/>
                  </a:lnTo>
                  <a:lnTo>
                    <a:pt x="393" y="54"/>
                  </a:lnTo>
                  <a:lnTo>
                    <a:pt x="393" y="49"/>
                  </a:lnTo>
                  <a:lnTo>
                    <a:pt x="393" y="40"/>
                  </a:lnTo>
                  <a:lnTo>
                    <a:pt x="384" y="31"/>
                  </a:lnTo>
                  <a:lnTo>
                    <a:pt x="379" y="27"/>
                  </a:lnTo>
                  <a:lnTo>
                    <a:pt x="370" y="27"/>
                  </a:lnTo>
                  <a:lnTo>
                    <a:pt x="357" y="27"/>
                  </a:lnTo>
                  <a:lnTo>
                    <a:pt x="268" y="81"/>
                  </a:lnTo>
                  <a:lnTo>
                    <a:pt x="268" y="27"/>
                  </a:lnTo>
                  <a:lnTo>
                    <a:pt x="268" y="14"/>
                  </a:lnTo>
                  <a:lnTo>
                    <a:pt x="263" y="9"/>
                  </a:lnTo>
                  <a:lnTo>
                    <a:pt x="254" y="5"/>
                  </a:lnTo>
                  <a:lnTo>
                    <a:pt x="250" y="0"/>
                  </a:lnTo>
                  <a:lnTo>
                    <a:pt x="241" y="5"/>
                  </a:lnTo>
                  <a:lnTo>
                    <a:pt x="232" y="5"/>
                  </a:lnTo>
                  <a:lnTo>
                    <a:pt x="228" y="14"/>
                  </a:lnTo>
                  <a:lnTo>
                    <a:pt x="228" y="23"/>
                  </a:lnTo>
                  <a:lnTo>
                    <a:pt x="228" y="99"/>
                  </a:lnTo>
                  <a:lnTo>
                    <a:pt x="170" y="134"/>
                  </a:lnTo>
                  <a:lnTo>
                    <a:pt x="170" y="36"/>
                  </a:lnTo>
                  <a:lnTo>
                    <a:pt x="170" y="27"/>
                  </a:lnTo>
                  <a:lnTo>
                    <a:pt x="165" y="18"/>
                  </a:lnTo>
                  <a:lnTo>
                    <a:pt x="156" y="14"/>
                  </a:lnTo>
                  <a:lnTo>
                    <a:pt x="147" y="9"/>
                  </a:lnTo>
                  <a:lnTo>
                    <a:pt x="138" y="9"/>
                  </a:lnTo>
                  <a:lnTo>
                    <a:pt x="134" y="14"/>
                  </a:lnTo>
                  <a:lnTo>
                    <a:pt x="129" y="23"/>
                  </a:lnTo>
                  <a:lnTo>
                    <a:pt x="125" y="31"/>
                  </a:lnTo>
                  <a:lnTo>
                    <a:pt x="125" y="161"/>
                  </a:lnTo>
                  <a:lnTo>
                    <a:pt x="0" y="233"/>
                  </a:lnTo>
                  <a:lnTo>
                    <a:pt x="27" y="277"/>
                  </a:lnTo>
                  <a:lnTo>
                    <a:pt x="152" y="206"/>
                  </a:lnTo>
                  <a:lnTo>
                    <a:pt x="268" y="273"/>
                  </a:lnTo>
                  <a:lnTo>
                    <a:pt x="272" y="277"/>
                  </a:lnTo>
                  <a:lnTo>
                    <a:pt x="281" y="277"/>
                  </a:lnTo>
                  <a:lnTo>
                    <a:pt x="290" y="273"/>
                  </a:lnTo>
                  <a:lnTo>
                    <a:pt x="295" y="268"/>
                  </a:lnTo>
                  <a:lnTo>
                    <a:pt x="299" y="259"/>
                  </a:lnTo>
                  <a:lnTo>
                    <a:pt x="299" y="251"/>
                  </a:lnTo>
                  <a:lnTo>
                    <a:pt x="295" y="242"/>
                  </a:lnTo>
                  <a:lnTo>
                    <a:pt x="286" y="237"/>
                  </a:lnTo>
                  <a:lnTo>
                    <a:pt x="196" y="179"/>
                  </a:lnTo>
                  <a:lnTo>
                    <a:pt x="254" y="148"/>
                  </a:lnTo>
                  <a:lnTo>
                    <a:pt x="321" y="188"/>
                  </a:lnTo>
                  <a:lnTo>
                    <a:pt x="330" y="192"/>
                  </a:lnTo>
                  <a:lnTo>
                    <a:pt x="335" y="192"/>
                  </a:lnTo>
                  <a:lnTo>
                    <a:pt x="344" y="188"/>
                  </a:lnTo>
                  <a:lnTo>
                    <a:pt x="348" y="179"/>
                  </a:lnTo>
                  <a:lnTo>
                    <a:pt x="348" y="175"/>
                  </a:lnTo>
                  <a:lnTo>
                    <a:pt x="348" y="166"/>
                  </a:lnTo>
                  <a:lnTo>
                    <a:pt x="348" y="157"/>
                  </a:lnTo>
                  <a:lnTo>
                    <a:pt x="339" y="152"/>
                  </a:lnTo>
                  <a:lnTo>
                    <a:pt x="295" y="121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24314"/>
                    <a:invGamma/>
                  </a:schemeClr>
                </a:gs>
                <a:gs pos="100000">
                  <a:schemeClr val="accent2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" name="Freeform 60"/>
            <p:cNvSpPr>
              <a:spLocks/>
            </p:cNvSpPr>
            <p:nvPr/>
          </p:nvSpPr>
          <p:spPr bwMode="auto">
            <a:xfrm>
              <a:off x="1232" y="536"/>
              <a:ext cx="263" cy="228"/>
            </a:xfrm>
            <a:custGeom>
              <a:avLst/>
              <a:gdLst/>
              <a:ahLst/>
              <a:cxnLst>
                <a:cxn ang="0">
                  <a:pos x="0" y="116"/>
                </a:cxn>
                <a:cxn ang="0">
                  <a:pos x="49" y="67"/>
                </a:cxn>
                <a:cxn ang="0">
                  <a:pos x="67" y="0"/>
                </a:cxn>
                <a:cxn ang="0">
                  <a:pos x="134" y="23"/>
                </a:cxn>
                <a:cxn ang="0">
                  <a:pos x="201" y="0"/>
                </a:cxn>
                <a:cxn ang="0">
                  <a:pos x="214" y="67"/>
                </a:cxn>
                <a:cxn ang="0">
                  <a:pos x="263" y="116"/>
                </a:cxn>
                <a:cxn ang="0">
                  <a:pos x="214" y="161"/>
                </a:cxn>
                <a:cxn ang="0">
                  <a:pos x="201" y="228"/>
                </a:cxn>
                <a:cxn ang="0">
                  <a:pos x="134" y="210"/>
                </a:cxn>
                <a:cxn ang="0">
                  <a:pos x="67" y="228"/>
                </a:cxn>
                <a:cxn ang="0">
                  <a:pos x="49" y="161"/>
                </a:cxn>
                <a:cxn ang="0">
                  <a:pos x="0" y="116"/>
                </a:cxn>
              </a:cxnLst>
              <a:rect l="0" t="0" r="r" b="b"/>
              <a:pathLst>
                <a:path w="263" h="228">
                  <a:moveTo>
                    <a:pt x="0" y="116"/>
                  </a:moveTo>
                  <a:lnTo>
                    <a:pt x="49" y="67"/>
                  </a:lnTo>
                  <a:lnTo>
                    <a:pt x="67" y="0"/>
                  </a:lnTo>
                  <a:lnTo>
                    <a:pt x="134" y="23"/>
                  </a:lnTo>
                  <a:lnTo>
                    <a:pt x="201" y="0"/>
                  </a:lnTo>
                  <a:lnTo>
                    <a:pt x="214" y="67"/>
                  </a:lnTo>
                  <a:lnTo>
                    <a:pt x="263" y="116"/>
                  </a:lnTo>
                  <a:lnTo>
                    <a:pt x="214" y="161"/>
                  </a:lnTo>
                  <a:lnTo>
                    <a:pt x="201" y="228"/>
                  </a:lnTo>
                  <a:lnTo>
                    <a:pt x="134" y="210"/>
                  </a:lnTo>
                  <a:lnTo>
                    <a:pt x="67" y="228"/>
                  </a:lnTo>
                  <a:lnTo>
                    <a:pt x="49" y="161"/>
                  </a:lnTo>
                  <a:lnTo>
                    <a:pt x="0" y="116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24314"/>
                    <a:invGamma/>
                  </a:schemeClr>
                </a:gs>
                <a:gs pos="100000">
                  <a:schemeClr val="accent2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7" name="Group 64"/>
          <p:cNvGrpSpPr>
            <a:grpSpLocks/>
          </p:cNvGrpSpPr>
          <p:nvPr userDrawn="1"/>
        </p:nvGrpSpPr>
        <p:grpSpPr bwMode="auto">
          <a:xfrm rot="4917481">
            <a:off x="3513199" y="1289984"/>
            <a:ext cx="1146488" cy="1310272"/>
            <a:chOff x="982" y="214"/>
            <a:chExt cx="759" cy="872"/>
          </a:xfrm>
        </p:grpSpPr>
        <p:sp>
          <p:nvSpPr>
            <p:cNvPr id="78" name="Freeform 65"/>
            <p:cNvSpPr>
              <a:spLocks/>
            </p:cNvSpPr>
            <p:nvPr/>
          </p:nvSpPr>
          <p:spPr bwMode="auto">
            <a:xfrm>
              <a:off x="1214" y="214"/>
              <a:ext cx="299" cy="434"/>
            </a:xfrm>
            <a:custGeom>
              <a:avLst/>
              <a:gdLst/>
              <a:ahLst/>
              <a:cxnLst>
                <a:cxn ang="0">
                  <a:pos x="174" y="121"/>
                </a:cxn>
                <a:cxn ang="0">
                  <a:pos x="174" y="23"/>
                </a:cxn>
                <a:cxn ang="0">
                  <a:pos x="170" y="9"/>
                </a:cxn>
                <a:cxn ang="0">
                  <a:pos x="165" y="5"/>
                </a:cxn>
                <a:cxn ang="0">
                  <a:pos x="156" y="0"/>
                </a:cxn>
                <a:cxn ang="0">
                  <a:pos x="152" y="0"/>
                </a:cxn>
                <a:cxn ang="0">
                  <a:pos x="143" y="0"/>
                </a:cxn>
                <a:cxn ang="0">
                  <a:pos x="134" y="5"/>
                </a:cxn>
                <a:cxn ang="0">
                  <a:pos x="125" y="9"/>
                </a:cxn>
                <a:cxn ang="0">
                  <a:pos x="125" y="23"/>
                </a:cxn>
                <a:cxn ang="0">
                  <a:pos x="125" y="126"/>
                </a:cxn>
                <a:cxn ang="0">
                  <a:pos x="76" y="99"/>
                </a:cxn>
                <a:cxn ang="0">
                  <a:pos x="67" y="94"/>
                </a:cxn>
                <a:cxn ang="0">
                  <a:pos x="58" y="94"/>
                </a:cxn>
                <a:cxn ang="0">
                  <a:pos x="49" y="99"/>
                </a:cxn>
                <a:cxn ang="0">
                  <a:pos x="45" y="103"/>
                </a:cxn>
                <a:cxn ang="0">
                  <a:pos x="40" y="112"/>
                </a:cxn>
                <a:cxn ang="0">
                  <a:pos x="45" y="117"/>
                </a:cxn>
                <a:cxn ang="0">
                  <a:pos x="45" y="126"/>
                </a:cxn>
                <a:cxn ang="0">
                  <a:pos x="54" y="134"/>
                </a:cxn>
                <a:cxn ang="0">
                  <a:pos x="121" y="170"/>
                </a:cxn>
                <a:cxn ang="0">
                  <a:pos x="121" y="242"/>
                </a:cxn>
                <a:cxn ang="0">
                  <a:pos x="36" y="188"/>
                </a:cxn>
                <a:cxn ang="0">
                  <a:pos x="27" y="184"/>
                </a:cxn>
                <a:cxn ang="0">
                  <a:pos x="18" y="184"/>
                </a:cxn>
                <a:cxn ang="0">
                  <a:pos x="9" y="188"/>
                </a:cxn>
                <a:cxn ang="0">
                  <a:pos x="5" y="193"/>
                </a:cxn>
                <a:cxn ang="0">
                  <a:pos x="0" y="202"/>
                </a:cxn>
                <a:cxn ang="0">
                  <a:pos x="0" y="210"/>
                </a:cxn>
                <a:cxn ang="0">
                  <a:pos x="5" y="219"/>
                </a:cxn>
                <a:cxn ang="0">
                  <a:pos x="14" y="224"/>
                </a:cxn>
                <a:cxn ang="0">
                  <a:pos x="121" y="291"/>
                </a:cxn>
                <a:cxn ang="0">
                  <a:pos x="121" y="434"/>
                </a:cxn>
                <a:cxn ang="0">
                  <a:pos x="174" y="434"/>
                </a:cxn>
                <a:cxn ang="0">
                  <a:pos x="174" y="291"/>
                </a:cxn>
                <a:cxn ang="0">
                  <a:pos x="290" y="224"/>
                </a:cxn>
                <a:cxn ang="0">
                  <a:pos x="295" y="219"/>
                </a:cxn>
                <a:cxn ang="0">
                  <a:pos x="299" y="210"/>
                </a:cxn>
                <a:cxn ang="0">
                  <a:pos x="299" y="202"/>
                </a:cxn>
                <a:cxn ang="0">
                  <a:pos x="299" y="197"/>
                </a:cxn>
                <a:cxn ang="0">
                  <a:pos x="295" y="188"/>
                </a:cxn>
                <a:cxn ang="0">
                  <a:pos x="286" y="184"/>
                </a:cxn>
                <a:cxn ang="0">
                  <a:pos x="277" y="184"/>
                </a:cxn>
                <a:cxn ang="0">
                  <a:pos x="268" y="188"/>
                </a:cxn>
                <a:cxn ang="0">
                  <a:pos x="174" y="237"/>
                </a:cxn>
                <a:cxn ang="0">
                  <a:pos x="174" y="170"/>
                </a:cxn>
                <a:cxn ang="0">
                  <a:pos x="246" y="134"/>
                </a:cxn>
                <a:cxn ang="0">
                  <a:pos x="250" y="130"/>
                </a:cxn>
                <a:cxn ang="0">
                  <a:pos x="255" y="121"/>
                </a:cxn>
                <a:cxn ang="0">
                  <a:pos x="255" y="112"/>
                </a:cxn>
                <a:cxn ang="0">
                  <a:pos x="250" y="108"/>
                </a:cxn>
                <a:cxn ang="0">
                  <a:pos x="246" y="103"/>
                </a:cxn>
                <a:cxn ang="0">
                  <a:pos x="237" y="99"/>
                </a:cxn>
                <a:cxn ang="0">
                  <a:pos x="232" y="99"/>
                </a:cxn>
                <a:cxn ang="0">
                  <a:pos x="223" y="99"/>
                </a:cxn>
                <a:cxn ang="0">
                  <a:pos x="174" y="121"/>
                </a:cxn>
              </a:cxnLst>
              <a:rect l="0" t="0" r="r" b="b"/>
              <a:pathLst>
                <a:path w="299" h="434">
                  <a:moveTo>
                    <a:pt x="174" y="121"/>
                  </a:moveTo>
                  <a:lnTo>
                    <a:pt x="174" y="23"/>
                  </a:lnTo>
                  <a:lnTo>
                    <a:pt x="170" y="9"/>
                  </a:lnTo>
                  <a:lnTo>
                    <a:pt x="165" y="5"/>
                  </a:lnTo>
                  <a:lnTo>
                    <a:pt x="156" y="0"/>
                  </a:lnTo>
                  <a:lnTo>
                    <a:pt x="152" y="0"/>
                  </a:lnTo>
                  <a:lnTo>
                    <a:pt x="143" y="0"/>
                  </a:lnTo>
                  <a:lnTo>
                    <a:pt x="134" y="5"/>
                  </a:lnTo>
                  <a:lnTo>
                    <a:pt x="125" y="9"/>
                  </a:lnTo>
                  <a:lnTo>
                    <a:pt x="125" y="23"/>
                  </a:lnTo>
                  <a:lnTo>
                    <a:pt x="125" y="126"/>
                  </a:lnTo>
                  <a:lnTo>
                    <a:pt x="76" y="99"/>
                  </a:lnTo>
                  <a:lnTo>
                    <a:pt x="67" y="94"/>
                  </a:lnTo>
                  <a:lnTo>
                    <a:pt x="58" y="94"/>
                  </a:lnTo>
                  <a:lnTo>
                    <a:pt x="49" y="99"/>
                  </a:lnTo>
                  <a:lnTo>
                    <a:pt x="45" y="103"/>
                  </a:lnTo>
                  <a:lnTo>
                    <a:pt x="40" y="112"/>
                  </a:lnTo>
                  <a:lnTo>
                    <a:pt x="45" y="117"/>
                  </a:lnTo>
                  <a:lnTo>
                    <a:pt x="45" y="126"/>
                  </a:lnTo>
                  <a:lnTo>
                    <a:pt x="54" y="134"/>
                  </a:lnTo>
                  <a:lnTo>
                    <a:pt x="121" y="170"/>
                  </a:lnTo>
                  <a:lnTo>
                    <a:pt x="121" y="242"/>
                  </a:lnTo>
                  <a:lnTo>
                    <a:pt x="36" y="188"/>
                  </a:lnTo>
                  <a:lnTo>
                    <a:pt x="27" y="184"/>
                  </a:lnTo>
                  <a:lnTo>
                    <a:pt x="18" y="184"/>
                  </a:lnTo>
                  <a:lnTo>
                    <a:pt x="9" y="188"/>
                  </a:lnTo>
                  <a:lnTo>
                    <a:pt x="5" y="193"/>
                  </a:lnTo>
                  <a:lnTo>
                    <a:pt x="0" y="202"/>
                  </a:lnTo>
                  <a:lnTo>
                    <a:pt x="0" y="210"/>
                  </a:lnTo>
                  <a:lnTo>
                    <a:pt x="5" y="219"/>
                  </a:lnTo>
                  <a:lnTo>
                    <a:pt x="14" y="224"/>
                  </a:lnTo>
                  <a:lnTo>
                    <a:pt x="121" y="291"/>
                  </a:lnTo>
                  <a:lnTo>
                    <a:pt x="121" y="434"/>
                  </a:lnTo>
                  <a:lnTo>
                    <a:pt x="174" y="434"/>
                  </a:lnTo>
                  <a:lnTo>
                    <a:pt x="174" y="291"/>
                  </a:lnTo>
                  <a:lnTo>
                    <a:pt x="290" y="224"/>
                  </a:lnTo>
                  <a:lnTo>
                    <a:pt x="295" y="219"/>
                  </a:lnTo>
                  <a:lnTo>
                    <a:pt x="299" y="210"/>
                  </a:lnTo>
                  <a:lnTo>
                    <a:pt x="299" y="202"/>
                  </a:lnTo>
                  <a:lnTo>
                    <a:pt x="299" y="197"/>
                  </a:lnTo>
                  <a:lnTo>
                    <a:pt x="295" y="188"/>
                  </a:lnTo>
                  <a:lnTo>
                    <a:pt x="286" y="184"/>
                  </a:lnTo>
                  <a:lnTo>
                    <a:pt x="277" y="184"/>
                  </a:lnTo>
                  <a:lnTo>
                    <a:pt x="268" y="188"/>
                  </a:lnTo>
                  <a:lnTo>
                    <a:pt x="174" y="237"/>
                  </a:lnTo>
                  <a:lnTo>
                    <a:pt x="174" y="170"/>
                  </a:lnTo>
                  <a:lnTo>
                    <a:pt x="246" y="134"/>
                  </a:lnTo>
                  <a:lnTo>
                    <a:pt x="250" y="130"/>
                  </a:lnTo>
                  <a:lnTo>
                    <a:pt x="255" y="121"/>
                  </a:lnTo>
                  <a:lnTo>
                    <a:pt x="255" y="112"/>
                  </a:lnTo>
                  <a:lnTo>
                    <a:pt x="250" y="108"/>
                  </a:lnTo>
                  <a:lnTo>
                    <a:pt x="246" y="103"/>
                  </a:lnTo>
                  <a:lnTo>
                    <a:pt x="237" y="99"/>
                  </a:lnTo>
                  <a:lnTo>
                    <a:pt x="232" y="99"/>
                  </a:lnTo>
                  <a:lnTo>
                    <a:pt x="223" y="99"/>
                  </a:lnTo>
                  <a:lnTo>
                    <a:pt x="174" y="121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21176"/>
                    <a:invGamma/>
                  </a:schemeClr>
                </a:gs>
                <a:gs pos="100000">
                  <a:schemeClr val="fol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9" name="Freeform 66"/>
            <p:cNvSpPr>
              <a:spLocks/>
            </p:cNvSpPr>
            <p:nvPr/>
          </p:nvSpPr>
          <p:spPr bwMode="auto">
            <a:xfrm>
              <a:off x="982" y="398"/>
              <a:ext cx="393" cy="272"/>
            </a:xfrm>
            <a:custGeom>
              <a:avLst/>
              <a:gdLst/>
              <a:ahLst/>
              <a:cxnLst>
                <a:cxn ang="0">
                  <a:pos x="121" y="71"/>
                </a:cxn>
                <a:cxn ang="0">
                  <a:pos x="36" y="22"/>
                </a:cxn>
                <a:cxn ang="0">
                  <a:pos x="27" y="18"/>
                </a:cxn>
                <a:cxn ang="0">
                  <a:pos x="18" y="18"/>
                </a:cxn>
                <a:cxn ang="0">
                  <a:pos x="9" y="22"/>
                </a:cxn>
                <a:cxn ang="0">
                  <a:pos x="5" y="31"/>
                </a:cxn>
                <a:cxn ang="0">
                  <a:pos x="0" y="40"/>
                </a:cxn>
                <a:cxn ang="0">
                  <a:pos x="0" y="49"/>
                </a:cxn>
                <a:cxn ang="0">
                  <a:pos x="5" y="58"/>
                </a:cxn>
                <a:cxn ang="0">
                  <a:pos x="9" y="62"/>
                </a:cxn>
                <a:cxn ang="0">
                  <a:pos x="98" y="116"/>
                </a:cxn>
                <a:cxn ang="0">
                  <a:pos x="54" y="143"/>
                </a:cxn>
                <a:cxn ang="0">
                  <a:pos x="45" y="147"/>
                </a:cxn>
                <a:cxn ang="0">
                  <a:pos x="40" y="156"/>
                </a:cxn>
                <a:cxn ang="0">
                  <a:pos x="40" y="165"/>
                </a:cxn>
                <a:cxn ang="0">
                  <a:pos x="40" y="174"/>
                </a:cxn>
                <a:cxn ang="0">
                  <a:pos x="49" y="178"/>
                </a:cxn>
                <a:cxn ang="0">
                  <a:pos x="54" y="183"/>
                </a:cxn>
                <a:cxn ang="0">
                  <a:pos x="63" y="183"/>
                </a:cxn>
                <a:cxn ang="0">
                  <a:pos x="72" y="183"/>
                </a:cxn>
                <a:cxn ang="0">
                  <a:pos x="139" y="143"/>
                </a:cxn>
                <a:cxn ang="0">
                  <a:pos x="197" y="178"/>
                </a:cxn>
                <a:cxn ang="0">
                  <a:pos x="112" y="223"/>
                </a:cxn>
                <a:cxn ang="0">
                  <a:pos x="103" y="232"/>
                </a:cxn>
                <a:cxn ang="0">
                  <a:pos x="98" y="241"/>
                </a:cxn>
                <a:cxn ang="0">
                  <a:pos x="98" y="246"/>
                </a:cxn>
                <a:cxn ang="0">
                  <a:pos x="98" y="254"/>
                </a:cxn>
                <a:cxn ang="0">
                  <a:pos x="103" y="263"/>
                </a:cxn>
                <a:cxn ang="0">
                  <a:pos x="112" y="268"/>
                </a:cxn>
                <a:cxn ang="0">
                  <a:pos x="121" y="268"/>
                </a:cxn>
                <a:cxn ang="0">
                  <a:pos x="130" y="263"/>
                </a:cxn>
                <a:cxn ang="0">
                  <a:pos x="241" y="201"/>
                </a:cxn>
                <a:cxn ang="0">
                  <a:pos x="366" y="272"/>
                </a:cxn>
                <a:cxn ang="0">
                  <a:pos x="393" y="228"/>
                </a:cxn>
                <a:cxn ang="0">
                  <a:pos x="268" y="156"/>
                </a:cxn>
                <a:cxn ang="0">
                  <a:pos x="268" y="22"/>
                </a:cxn>
                <a:cxn ang="0">
                  <a:pos x="268" y="13"/>
                </a:cxn>
                <a:cxn ang="0">
                  <a:pos x="264" y="9"/>
                </a:cxn>
                <a:cxn ang="0">
                  <a:pos x="255" y="4"/>
                </a:cxn>
                <a:cxn ang="0">
                  <a:pos x="250" y="0"/>
                </a:cxn>
                <a:cxn ang="0">
                  <a:pos x="241" y="0"/>
                </a:cxn>
                <a:cxn ang="0">
                  <a:pos x="232" y="4"/>
                </a:cxn>
                <a:cxn ang="0">
                  <a:pos x="228" y="13"/>
                </a:cxn>
                <a:cxn ang="0">
                  <a:pos x="228" y="22"/>
                </a:cxn>
                <a:cxn ang="0">
                  <a:pos x="223" y="129"/>
                </a:cxn>
                <a:cxn ang="0">
                  <a:pos x="165" y="94"/>
                </a:cxn>
                <a:cxn ang="0">
                  <a:pos x="170" y="18"/>
                </a:cxn>
                <a:cxn ang="0">
                  <a:pos x="165" y="9"/>
                </a:cxn>
                <a:cxn ang="0">
                  <a:pos x="161" y="4"/>
                </a:cxn>
                <a:cxn ang="0">
                  <a:pos x="156" y="0"/>
                </a:cxn>
                <a:cxn ang="0">
                  <a:pos x="148" y="0"/>
                </a:cxn>
                <a:cxn ang="0">
                  <a:pos x="139" y="0"/>
                </a:cxn>
                <a:cxn ang="0">
                  <a:pos x="134" y="4"/>
                </a:cxn>
                <a:cxn ang="0">
                  <a:pos x="130" y="9"/>
                </a:cxn>
                <a:cxn ang="0">
                  <a:pos x="125" y="18"/>
                </a:cxn>
                <a:cxn ang="0">
                  <a:pos x="121" y="71"/>
                </a:cxn>
              </a:cxnLst>
              <a:rect l="0" t="0" r="r" b="b"/>
              <a:pathLst>
                <a:path w="393" h="272">
                  <a:moveTo>
                    <a:pt x="121" y="71"/>
                  </a:moveTo>
                  <a:lnTo>
                    <a:pt x="36" y="22"/>
                  </a:lnTo>
                  <a:lnTo>
                    <a:pt x="27" y="18"/>
                  </a:lnTo>
                  <a:lnTo>
                    <a:pt x="18" y="18"/>
                  </a:lnTo>
                  <a:lnTo>
                    <a:pt x="9" y="22"/>
                  </a:lnTo>
                  <a:lnTo>
                    <a:pt x="5" y="31"/>
                  </a:lnTo>
                  <a:lnTo>
                    <a:pt x="0" y="40"/>
                  </a:lnTo>
                  <a:lnTo>
                    <a:pt x="0" y="49"/>
                  </a:lnTo>
                  <a:lnTo>
                    <a:pt x="5" y="58"/>
                  </a:lnTo>
                  <a:lnTo>
                    <a:pt x="9" y="62"/>
                  </a:lnTo>
                  <a:lnTo>
                    <a:pt x="98" y="116"/>
                  </a:lnTo>
                  <a:lnTo>
                    <a:pt x="54" y="143"/>
                  </a:lnTo>
                  <a:lnTo>
                    <a:pt x="45" y="147"/>
                  </a:lnTo>
                  <a:lnTo>
                    <a:pt x="40" y="156"/>
                  </a:lnTo>
                  <a:lnTo>
                    <a:pt x="40" y="165"/>
                  </a:lnTo>
                  <a:lnTo>
                    <a:pt x="40" y="174"/>
                  </a:lnTo>
                  <a:lnTo>
                    <a:pt x="49" y="178"/>
                  </a:lnTo>
                  <a:lnTo>
                    <a:pt x="54" y="183"/>
                  </a:lnTo>
                  <a:lnTo>
                    <a:pt x="63" y="183"/>
                  </a:lnTo>
                  <a:lnTo>
                    <a:pt x="72" y="183"/>
                  </a:lnTo>
                  <a:lnTo>
                    <a:pt x="139" y="143"/>
                  </a:lnTo>
                  <a:lnTo>
                    <a:pt x="197" y="178"/>
                  </a:lnTo>
                  <a:lnTo>
                    <a:pt x="112" y="223"/>
                  </a:lnTo>
                  <a:lnTo>
                    <a:pt x="103" y="232"/>
                  </a:lnTo>
                  <a:lnTo>
                    <a:pt x="98" y="241"/>
                  </a:lnTo>
                  <a:lnTo>
                    <a:pt x="98" y="246"/>
                  </a:lnTo>
                  <a:lnTo>
                    <a:pt x="98" y="254"/>
                  </a:lnTo>
                  <a:lnTo>
                    <a:pt x="103" y="263"/>
                  </a:lnTo>
                  <a:lnTo>
                    <a:pt x="112" y="268"/>
                  </a:lnTo>
                  <a:lnTo>
                    <a:pt x="121" y="268"/>
                  </a:lnTo>
                  <a:lnTo>
                    <a:pt x="130" y="263"/>
                  </a:lnTo>
                  <a:lnTo>
                    <a:pt x="241" y="201"/>
                  </a:lnTo>
                  <a:lnTo>
                    <a:pt x="366" y="272"/>
                  </a:lnTo>
                  <a:lnTo>
                    <a:pt x="393" y="228"/>
                  </a:lnTo>
                  <a:lnTo>
                    <a:pt x="268" y="156"/>
                  </a:lnTo>
                  <a:lnTo>
                    <a:pt x="268" y="22"/>
                  </a:lnTo>
                  <a:lnTo>
                    <a:pt x="268" y="13"/>
                  </a:lnTo>
                  <a:lnTo>
                    <a:pt x="264" y="9"/>
                  </a:lnTo>
                  <a:lnTo>
                    <a:pt x="255" y="4"/>
                  </a:lnTo>
                  <a:lnTo>
                    <a:pt x="250" y="0"/>
                  </a:lnTo>
                  <a:lnTo>
                    <a:pt x="241" y="0"/>
                  </a:lnTo>
                  <a:lnTo>
                    <a:pt x="232" y="4"/>
                  </a:lnTo>
                  <a:lnTo>
                    <a:pt x="228" y="13"/>
                  </a:lnTo>
                  <a:lnTo>
                    <a:pt x="228" y="22"/>
                  </a:lnTo>
                  <a:lnTo>
                    <a:pt x="223" y="129"/>
                  </a:lnTo>
                  <a:lnTo>
                    <a:pt x="165" y="94"/>
                  </a:lnTo>
                  <a:lnTo>
                    <a:pt x="170" y="18"/>
                  </a:lnTo>
                  <a:lnTo>
                    <a:pt x="165" y="9"/>
                  </a:lnTo>
                  <a:lnTo>
                    <a:pt x="161" y="4"/>
                  </a:lnTo>
                  <a:lnTo>
                    <a:pt x="156" y="0"/>
                  </a:lnTo>
                  <a:lnTo>
                    <a:pt x="148" y="0"/>
                  </a:lnTo>
                  <a:lnTo>
                    <a:pt x="139" y="0"/>
                  </a:lnTo>
                  <a:lnTo>
                    <a:pt x="134" y="4"/>
                  </a:lnTo>
                  <a:lnTo>
                    <a:pt x="130" y="9"/>
                  </a:lnTo>
                  <a:lnTo>
                    <a:pt x="125" y="18"/>
                  </a:lnTo>
                  <a:lnTo>
                    <a:pt x="121" y="71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21176"/>
                    <a:invGamma/>
                  </a:schemeClr>
                </a:gs>
                <a:gs pos="100000">
                  <a:schemeClr val="fol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" name="Freeform 67"/>
            <p:cNvSpPr>
              <a:spLocks/>
            </p:cNvSpPr>
            <p:nvPr/>
          </p:nvSpPr>
          <p:spPr bwMode="auto">
            <a:xfrm>
              <a:off x="982" y="626"/>
              <a:ext cx="393" cy="277"/>
            </a:xfrm>
            <a:custGeom>
              <a:avLst/>
              <a:gdLst/>
              <a:ahLst/>
              <a:cxnLst>
                <a:cxn ang="0">
                  <a:pos x="98" y="156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23"/>
                </a:cxn>
                <a:cxn ang="0">
                  <a:pos x="0" y="228"/>
                </a:cxn>
                <a:cxn ang="0">
                  <a:pos x="0" y="237"/>
                </a:cxn>
                <a:cxn ang="0">
                  <a:pos x="9" y="246"/>
                </a:cxn>
                <a:cxn ang="0">
                  <a:pos x="14" y="250"/>
                </a:cxn>
                <a:cxn ang="0">
                  <a:pos x="23" y="250"/>
                </a:cxn>
                <a:cxn ang="0">
                  <a:pos x="36" y="250"/>
                </a:cxn>
                <a:cxn ang="0">
                  <a:pos x="125" y="196"/>
                </a:cxn>
                <a:cxn ang="0">
                  <a:pos x="125" y="250"/>
                </a:cxn>
                <a:cxn ang="0">
                  <a:pos x="125" y="263"/>
                </a:cxn>
                <a:cxn ang="0">
                  <a:pos x="130" y="268"/>
                </a:cxn>
                <a:cxn ang="0">
                  <a:pos x="139" y="272"/>
                </a:cxn>
                <a:cxn ang="0">
                  <a:pos x="143" y="277"/>
                </a:cxn>
                <a:cxn ang="0">
                  <a:pos x="152" y="277"/>
                </a:cxn>
                <a:cxn ang="0">
                  <a:pos x="161" y="272"/>
                </a:cxn>
                <a:cxn ang="0">
                  <a:pos x="165" y="263"/>
                </a:cxn>
                <a:cxn ang="0">
                  <a:pos x="165" y="254"/>
                </a:cxn>
                <a:cxn ang="0">
                  <a:pos x="165" y="178"/>
                </a:cxn>
                <a:cxn ang="0">
                  <a:pos x="223" y="143"/>
                </a:cxn>
                <a:cxn ang="0">
                  <a:pos x="223" y="241"/>
                </a:cxn>
                <a:cxn ang="0">
                  <a:pos x="223" y="250"/>
                </a:cxn>
                <a:cxn ang="0">
                  <a:pos x="228" y="259"/>
                </a:cxn>
                <a:cxn ang="0">
                  <a:pos x="237" y="263"/>
                </a:cxn>
                <a:cxn ang="0">
                  <a:pos x="246" y="268"/>
                </a:cxn>
                <a:cxn ang="0">
                  <a:pos x="255" y="268"/>
                </a:cxn>
                <a:cxn ang="0">
                  <a:pos x="259" y="263"/>
                </a:cxn>
                <a:cxn ang="0">
                  <a:pos x="264" y="254"/>
                </a:cxn>
                <a:cxn ang="0">
                  <a:pos x="268" y="246"/>
                </a:cxn>
                <a:cxn ang="0">
                  <a:pos x="268" y="116"/>
                </a:cxn>
                <a:cxn ang="0">
                  <a:pos x="393" y="44"/>
                </a:cxn>
                <a:cxn ang="0">
                  <a:pos x="366" y="0"/>
                </a:cxn>
                <a:cxn ang="0">
                  <a:pos x="241" y="71"/>
                </a:cxn>
                <a:cxn ang="0">
                  <a:pos x="125" y="4"/>
                </a:cxn>
                <a:cxn ang="0">
                  <a:pos x="121" y="0"/>
                </a:cxn>
                <a:cxn ang="0">
                  <a:pos x="112" y="0"/>
                </a:cxn>
                <a:cxn ang="0">
                  <a:pos x="103" y="4"/>
                </a:cxn>
                <a:cxn ang="0">
                  <a:pos x="98" y="9"/>
                </a:cxn>
                <a:cxn ang="0">
                  <a:pos x="94" y="18"/>
                </a:cxn>
                <a:cxn ang="0">
                  <a:pos x="94" y="26"/>
                </a:cxn>
                <a:cxn ang="0">
                  <a:pos x="98" y="35"/>
                </a:cxn>
                <a:cxn ang="0">
                  <a:pos x="107" y="40"/>
                </a:cxn>
                <a:cxn ang="0">
                  <a:pos x="197" y="98"/>
                </a:cxn>
                <a:cxn ang="0">
                  <a:pos x="139" y="129"/>
                </a:cxn>
                <a:cxn ang="0">
                  <a:pos x="72" y="89"/>
                </a:cxn>
                <a:cxn ang="0">
                  <a:pos x="63" y="85"/>
                </a:cxn>
                <a:cxn ang="0">
                  <a:pos x="58" y="85"/>
                </a:cxn>
                <a:cxn ang="0">
                  <a:pos x="49" y="89"/>
                </a:cxn>
                <a:cxn ang="0">
                  <a:pos x="45" y="98"/>
                </a:cxn>
                <a:cxn ang="0">
                  <a:pos x="45" y="102"/>
                </a:cxn>
                <a:cxn ang="0">
                  <a:pos x="45" y="111"/>
                </a:cxn>
                <a:cxn ang="0">
                  <a:pos x="45" y="120"/>
                </a:cxn>
                <a:cxn ang="0">
                  <a:pos x="54" y="125"/>
                </a:cxn>
                <a:cxn ang="0">
                  <a:pos x="98" y="156"/>
                </a:cxn>
              </a:cxnLst>
              <a:rect l="0" t="0" r="r" b="b"/>
              <a:pathLst>
                <a:path w="393" h="277">
                  <a:moveTo>
                    <a:pt x="98" y="156"/>
                  </a:moveTo>
                  <a:lnTo>
                    <a:pt x="9" y="205"/>
                  </a:lnTo>
                  <a:lnTo>
                    <a:pt x="0" y="214"/>
                  </a:lnTo>
                  <a:lnTo>
                    <a:pt x="0" y="223"/>
                  </a:lnTo>
                  <a:lnTo>
                    <a:pt x="0" y="228"/>
                  </a:lnTo>
                  <a:lnTo>
                    <a:pt x="0" y="237"/>
                  </a:lnTo>
                  <a:lnTo>
                    <a:pt x="9" y="246"/>
                  </a:lnTo>
                  <a:lnTo>
                    <a:pt x="14" y="250"/>
                  </a:lnTo>
                  <a:lnTo>
                    <a:pt x="23" y="250"/>
                  </a:lnTo>
                  <a:lnTo>
                    <a:pt x="36" y="250"/>
                  </a:lnTo>
                  <a:lnTo>
                    <a:pt x="125" y="196"/>
                  </a:lnTo>
                  <a:lnTo>
                    <a:pt x="125" y="250"/>
                  </a:lnTo>
                  <a:lnTo>
                    <a:pt x="125" y="263"/>
                  </a:lnTo>
                  <a:lnTo>
                    <a:pt x="130" y="268"/>
                  </a:lnTo>
                  <a:lnTo>
                    <a:pt x="139" y="272"/>
                  </a:lnTo>
                  <a:lnTo>
                    <a:pt x="143" y="277"/>
                  </a:lnTo>
                  <a:lnTo>
                    <a:pt x="152" y="277"/>
                  </a:lnTo>
                  <a:lnTo>
                    <a:pt x="161" y="272"/>
                  </a:lnTo>
                  <a:lnTo>
                    <a:pt x="165" y="263"/>
                  </a:lnTo>
                  <a:lnTo>
                    <a:pt x="165" y="254"/>
                  </a:lnTo>
                  <a:lnTo>
                    <a:pt x="165" y="178"/>
                  </a:lnTo>
                  <a:lnTo>
                    <a:pt x="223" y="143"/>
                  </a:lnTo>
                  <a:lnTo>
                    <a:pt x="223" y="241"/>
                  </a:lnTo>
                  <a:lnTo>
                    <a:pt x="223" y="250"/>
                  </a:lnTo>
                  <a:lnTo>
                    <a:pt x="228" y="259"/>
                  </a:lnTo>
                  <a:lnTo>
                    <a:pt x="237" y="263"/>
                  </a:lnTo>
                  <a:lnTo>
                    <a:pt x="246" y="268"/>
                  </a:lnTo>
                  <a:lnTo>
                    <a:pt x="255" y="268"/>
                  </a:lnTo>
                  <a:lnTo>
                    <a:pt x="259" y="263"/>
                  </a:lnTo>
                  <a:lnTo>
                    <a:pt x="264" y="254"/>
                  </a:lnTo>
                  <a:lnTo>
                    <a:pt x="268" y="246"/>
                  </a:lnTo>
                  <a:lnTo>
                    <a:pt x="268" y="116"/>
                  </a:lnTo>
                  <a:lnTo>
                    <a:pt x="393" y="44"/>
                  </a:lnTo>
                  <a:lnTo>
                    <a:pt x="366" y="0"/>
                  </a:lnTo>
                  <a:lnTo>
                    <a:pt x="241" y="71"/>
                  </a:lnTo>
                  <a:lnTo>
                    <a:pt x="125" y="4"/>
                  </a:lnTo>
                  <a:lnTo>
                    <a:pt x="121" y="0"/>
                  </a:lnTo>
                  <a:lnTo>
                    <a:pt x="112" y="0"/>
                  </a:lnTo>
                  <a:lnTo>
                    <a:pt x="103" y="4"/>
                  </a:lnTo>
                  <a:lnTo>
                    <a:pt x="98" y="9"/>
                  </a:lnTo>
                  <a:lnTo>
                    <a:pt x="94" y="18"/>
                  </a:lnTo>
                  <a:lnTo>
                    <a:pt x="94" y="26"/>
                  </a:lnTo>
                  <a:lnTo>
                    <a:pt x="98" y="35"/>
                  </a:lnTo>
                  <a:lnTo>
                    <a:pt x="107" y="40"/>
                  </a:lnTo>
                  <a:lnTo>
                    <a:pt x="197" y="98"/>
                  </a:lnTo>
                  <a:lnTo>
                    <a:pt x="139" y="129"/>
                  </a:lnTo>
                  <a:lnTo>
                    <a:pt x="72" y="89"/>
                  </a:lnTo>
                  <a:lnTo>
                    <a:pt x="63" y="85"/>
                  </a:lnTo>
                  <a:lnTo>
                    <a:pt x="58" y="85"/>
                  </a:lnTo>
                  <a:lnTo>
                    <a:pt x="49" y="89"/>
                  </a:lnTo>
                  <a:lnTo>
                    <a:pt x="45" y="98"/>
                  </a:lnTo>
                  <a:lnTo>
                    <a:pt x="45" y="102"/>
                  </a:lnTo>
                  <a:lnTo>
                    <a:pt x="45" y="111"/>
                  </a:lnTo>
                  <a:lnTo>
                    <a:pt x="45" y="120"/>
                  </a:lnTo>
                  <a:lnTo>
                    <a:pt x="54" y="125"/>
                  </a:lnTo>
                  <a:lnTo>
                    <a:pt x="98" y="156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21176"/>
                    <a:invGamma/>
                  </a:schemeClr>
                </a:gs>
                <a:gs pos="100000">
                  <a:schemeClr val="fol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" name="Freeform 68"/>
            <p:cNvSpPr>
              <a:spLocks/>
            </p:cNvSpPr>
            <p:nvPr/>
          </p:nvSpPr>
          <p:spPr bwMode="auto">
            <a:xfrm>
              <a:off x="1210" y="648"/>
              <a:ext cx="299" cy="438"/>
            </a:xfrm>
            <a:custGeom>
              <a:avLst/>
              <a:gdLst/>
              <a:ahLst/>
              <a:cxnLst>
                <a:cxn ang="0">
                  <a:pos x="125" y="313"/>
                </a:cxn>
                <a:cxn ang="0">
                  <a:pos x="125" y="411"/>
                </a:cxn>
                <a:cxn ang="0">
                  <a:pos x="129" y="425"/>
                </a:cxn>
                <a:cxn ang="0">
                  <a:pos x="134" y="429"/>
                </a:cxn>
                <a:cxn ang="0">
                  <a:pos x="143" y="434"/>
                </a:cxn>
                <a:cxn ang="0">
                  <a:pos x="147" y="438"/>
                </a:cxn>
                <a:cxn ang="0">
                  <a:pos x="156" y="434"/>
                </a:cxn>
                <a:cxn ang="0">
                  <a:pos x="165" y="429"/>
                </a:cxn>
                <a:cxn ang="0">
                  <a:pos x="174" y="425"/>
                </a:cxn>
                <a:cxn ang="0">
                  <a:pos x="174" y="411"/>
                </a:cxn>
                <a:cxn ang="0">
                  <a:pos x="174" y="308"/>
                </a:cxn>
                <a:cxn ang="0">
                  <a:pos x="223" y="335"/>
                </a:cxn>
                <a:cxn ang="0">
                  <a:pos x="232" y="340"/>
                </a:cxn>
                <a:cxn ang="0">
                  <a:pos x="241" y="340"/>
                </a:cxn>
                <a:cxn ang="0">
                  <a:pos x="250" y="335"/>
                </a:cxn>
                <a:cxn ang="0">
                  <a:pos x="254" y="331"/>
                </a:cxn>
                <a:cxn ang="0">
                  <a:pos x="254" y="322"/>
                </a:cxn>
                <a:cxn ang="0">
                  <a:pos x="254" y="317"/>
                </a:cxn>
                <a:cxn ang="0">
                  <a:pos x="254" y="308"/>
                </a:cxn>
                <a:cxn ang="0">
                  <a:pos x="245" y="300"/>
                </a:cxn>
                <a:cxn ang="0">
                  <a:pos x="178" y="264"/>
                </a:cxn>
                <a:cxn ang="0">
                  <a:pos x="178" y="192"/>
                </a:cxn>
                <a:cxn ang="0">
                  <a:pos x="263" y="246"/>
                </a:cxn>
                <a:cxn ang="0">
                  <a:pos x="272" y="250"/>
                </a:cxn>
                <a:cxn ang="0">
                  <a:pos x="281" y="250"/>
                </a:cxn>
                <a:cxn ang="0">
                  <a:pos x="290" y="246"/>
                </a:cxn>
                <a:cxn ang="0">
                  <a:pos x="294" y="241"/>
                </a:cxn>
                <a:cxn ang="0">
                  <a:pos x="299" y="232"/>
                </a:cxn>
                <a:cxn ang="0">
                  <a:pos x="299" y="224"/>
                </a:cxn>
                <a:cxn ang="0">
                  <a:pos x="294" y="215"/>
                </a:cxn>
                <a:cxn ang="0">
                  <a:pos x="285" y="210"/>
                </a:cxn>
                <a:cxn ang="0">
                  <a:pos x="178" y="143"/>
                </a:cxn>
                <a:cxn ang="0">
                  <a:pos x="178" y="0"/>
                </a:cxn>
                <a:cxn ang="0">
                  <a:pos x="125" y="0"/>
                </a:cxn>
                <a:cxn ang="0">
                  <a:pos x="125" y="143"/>
                </a:cxn>
                <a:cxn ang="0">
                  <a:pos x="9" y="210"/>
                </a:cxn>
                <a:cxn ang="0">
                  <a:pos x="4" y="215"/>
                </a:cxn>
                <a:cxn ang="0">
                  <a:pos x="0" y="224"/>
                </a:cxn>
                <a:cxn ang="0">
                  <a:pos x="0" y="232"/>
                </a:cxn>
                <a:cxn ang="0">
                  <a:pos x="0" y="237"/>
                </a:cxn>
                <a:cxn ang="0">
                  <a:pos x="4" y="246"/>
                </a:cxn>
                <a:cxn ang="0">
                  <a:pos x="13" y="250"/>
                </a:cxn>
                <a:cxn ang="0">
                  <a:pos x="22" y="250"/>
                </a:cxn>
                <a:cxn ang="0">
                  <a:pos x="31" y="246"/>
                </a:cxn>
                <a:cxn ang="0">
                  <a:pos x="125" y="197"/>
                </a:cxn>
                <a:cxn ang="0">
                  <a:pos x="125" y="264"/>
                </a:cxn>
                <a:cxn ang="0">
                  <a:pos x="53" y="300"/>
                </a:cxn>
                <a:cxn ang="0">
                  <a:pos x="49" y="304"/>
                </a:cxn>
                <a:cxn ang="0">
                  <a:pos x="44" y="313"/>
                </a:cxn>
                <a:cxn ang="0">
                  <a:pos x="44" y="322"/>
                </a:cxn>
                <a:cxn ang="0">
                  <a:pos x="49" y="326"/>
                </a:cxn>
                <a:cxn ang="0">
                  <a:pos x="53" y="331"/>
                </a:cxn>
                <a:cxn ang="0">
                  <a:pos x="62" y="335"/>
                </a:cxn>
                <a:cxn ang="0">
                  <a:pos x="67" y="335"/>
                </a:cxn>
                <a:cxn ang="0">
                  <a:pos x="76" y="335"/>
                </a:cxn>
                <a:cxn ang="0">
                  <a:pos x="125" y="313"/>
                </a:cxn>
              </a:cxnLst>
              <a:rect l="0" t="0" r="r" b="b"/>
              <a:pathLst>
                <a:path w="299" h="438">
                  <a:moveTo>
                    <a:pt x="125" y="313"/>
                  </a:moveTo>
                  <a:lnTo>
                    <a:pt x="125" y="411"/>
                  </a:lnTo>
                  <a:lnTo>
                    <a:pt x="129" y="425"/>
                  </a:lnTo>
                  <a:lnTo>
                    <a:pt x="134" y="429"/>
                  </a:lnTo>
                  <a:lnTo>
                    <a:pt x="143" y="434"/>
                  </a:lnTo>
                  <a:lnTo>
                    <a:pt x="147" y="438"/>
                  </a:lnTo>
                  <a:lnTo>
                    <a:pt x="156" y="434"/>
                  </a:lnTo>
                  <a:lnTo>
                    <a:pt x="165" y="429"/>
                  </a:lnTo>
                  <a:lnTo>
                    <a:pt x="174" y="425"/>
                  </a:lnTo>
                  <a:lnTo>
                    <a:pt x="174" y="411"/>
                  </a:lnTo>
                  <a:lnTo>
                    <a:pt x="174" y="308"/>
                  </a:lnTo>
                  <a:lnTo>
                    <a:pt x="223" y="335"/>
                  </a:lnTo>
                  <a:lnTo>
                    <a:pt x="232" y="340"/>
                  </a:lnTo>
                  <a:lnTo>
                    <a:pt x="241" y="340"/>
                  </a:lnTo>
                  <a:lnTo>
                    <a:pt x="250" y="335"/>
                  </a:lnTo>
                  <a:lnTo>
                    <a:pt x="254" y="331"/>
                  </a:lnTo>
                  <a:lnTo>
                    <a:pt x="254" y="322"/>
                  </a:lnTo>
                  <a:lnTo>
                    <a:pt x="254" y="317"/>
                  </a:lnTo>
                  <a:lnTo>
                    <a:pt x="254" y="308"/>
                  </a:lnTo>
                  <a:lnTo>
                    <a:pt x="245" y="300"/>
                  </a:lnTo>
                  <a:lnTo>
                    <a:pt x="178" y="264"/>
                  </a:lnTo>
                  <a:lnTo>
                    <a:pt x="178" y="192"/>
                  </a:lnTo>
                  <a:lnTo>
                    <a:pt x="263" y="246"/>
                  </a:lnTo>
                  <a:lnTo>
                    <a:pt x="272" y="250"/>
                  </a:lnTo>
                  <a:lnTo>
                    <a:pt x="281" y="250"/>
                  </a:lnTo>
                  <a:lnTo>
                    <a:pt x="290" y="246"/>
                  </a:lnTo>
                  <a:lnTo>
                    <a:pt x="294" y="241"/>
                  </a:lnTo>
                  <a:lnTo>
                    <a:pt x="299" y="232"/>
                  </a:lnTo>
                  <a:lnTo>
                    <a:pt x="299" y="224"/>
                  </a:lnTo>
                  <a:lnTo>
                    <a:pt x="294" y="215"/>
                  </a:lnTo>
                  <a:lnTo>
                    <a:pt x="285" y="210"/>
                  </a:lnTo>
                  <a:lnTo>
                    <a:pt x="178" y="143"/>
                  </a:lnTo>
                  <a:lnTo>
                    <a:pt x="178" y="0"/>
                  </a:lnTo>
                  <a:lnTo>
                    <a:pt x="125" y="0"/>
                  </a:lnTo>
                  <a:lnTo>
                    <a:pt x="125" y="143"/>
                  </a:lnTo>
                  <a:lnTo>
                    <a:pt x="9" y="210"/>
                  </a:lnTo>
                  <a:lnTo>
                    <a:pt x="4" y="215"/>
                  </a:lnTo>
                  <a:lnTo>
                    <a:pt x="0" y="224"/>
                  </a:lnTo>
                  <a:lnTo>
                    <a:pt x="0" y="232"/>
                  </a:lnTo>
                  <a:lnTo>
                    <a:pt x="0" y="237"/>
                  </a:lnTo>
                  <a:lnTo>
                    <a:pt x="4" y="246"/>
                  </a:lnTo>
                  <a:lnTo>
                    <a:pt x="13" y="250"/>
                  </a:lnTo>
                  <a:lnTo>
                    <a:pt x="22" y="250"/>
                  </a:lnTo>
                  <a:lnTo>
                    <a:pt x="31" y="246"/>
                  </a:lnTo>
                  <a:lnTo>
                    <a:pt x="125" y="197"/>
                  </a:lnTo>
                  <a:lnTo>
                    <a:pt x="125" y="264"/>
                  </a:lnTo>
                  <a:lnTo>
                    <a:pt x="53" y="300"/>
                  </a:lnTo>
                  <a:lnTo>
                    <a:pt x="49" y="304"/>
                  </a:lnTo>
                  <a:lnTo>
                    <a:pt x="44" y="313"/>
                  </a:lnTo>
                  <a:lnTo>
                    <a:pt x="44" y="322"/>
                  </a:lnTo>
                  <a:lnTo>
                    <a:pt x="49" y="326"/>
                  </a:lnTo>
                  <a:lnTo>
                    <a:pt x="53" y="331"/>
                  </a:lnTo>
                  <a:lnTo>
                    <a:pt x="62" y="335"/>
                  </a:lnTo>
                  <a:lnTo>
                    <a:pt x="67" y="335"/>
                  </a:lnTo>
                  <a:lnTo>
                    <a:pt x="76" y="335"/>
                  </a:lnTo>
                  <a:lnTo>
                    <a:pt x="125" y="313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21176"/>
                    <a:invGamma/>
                  </a:schemeClr>
                </a:gs>
                <a:gs pos="100000">
                  <a:schemeClr val="fol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" name="Freeform 69"/>
            <p:cNvSpPr>
              <a:spLocks/>
            </p:cNvSpPr>
            <p:nvPr/>
          </p:nvSpPr>
          <p:spPr bwMode="auto">
            <a:xfrm>
              <a:off x="1348" y="626"/>
              <a:ext cx="393" cy="272"/>
            </a:xfrm>
            <a:custGeom>
              <a:avLst/>
              <a:gdLst/>
              <a:ahLst/>
              <a:cxnLst>
                <a:cxn ang="0">
                  <a:pos x="272" y="201"/>
                </a:cxn>
                <a:cxn ang="0">
                  <a:pos x="357" y="250"/>
                </a:cxn>
                <a:cxn ang="0">
                  <a:pos x="366" y="254"/>
                </a:cxn>
                <a:cxn ang="0">
                  <a:pos x="375" y="254"/>
                </a:cxn>
                <a:cxn ang="0">
                  <a:pos x="384" y="250"/>
                </a:cxn>
                <a:cxn ang="0">
                  <a:pos x="388" y="241"/>
                </a:cxn>
                <a:cxn ang="0">
                  <a:pos x="393" y="232"/>
                </a:cxn>
                <a:cxn ang="0">
                  <a:pos x="393" y="223"/>
                </a:cxn>
                <a:cxn ang="0">
                  <a:pos x="388" y="214"/>
                </a:cxn>
                <a:cxn ang="0">
                  <a:pos x="384" y="210"/>
                </a:cxn>
                <a:cxn ang="0">
                  <a:pos x="295" y="156"/>
                </a:cxn>
                <a:cxn ang="0">
                  <a:pos x="339" y="129"/>
                </a:cxn>
                <a:cxn ang="0">
                  <a:pos x="348" y="125"/>
                </a:cxn>
                <a:cxn ang="0">
                  <a:pos x="353" y="116"/>
                </a:cxn>
                <a:cxn ang="0">
                  <a:pos x="353" y="107"/>
                </a:cxn>
                <a:cxn ang="0">
                  <a:pos x="353" y="98"/>
                </a:cxn>
                <a:cxn ang="0">
                  <a:pos x="344" y="94"/>
                </a:cxn>
                <a:cxn ang="0">
                  <a:pos x="339" y="89"/>
                </a:cxn>
                <a:cxn ang="0">
                  <a:pos x="330" y="89"/>
                </a:cxn>
                <a:cxn ang="0">
                  <a:pos x="321" y="89"/>
                </a:cxn>
                <a:cxn ang="0">
                  <a:pos x="254" y="129"/>
                </a:cxn>
                <a:cxn ang="0">
                  <a:pos x="196" y="94"/>
                </a:cxn>
                <a:cxn ang="0">
                  <a:pos x="281" y="49"/>
                </a:cxn>
                <a:cxn ang="0">
                  <a:pos x="290" y="40"/>
                </a:cxn>
                <a:cxn ang="0">
                  <a:pos x="295" y="31"/>
                </a:cxn>
                <a:cxn ang="0">
                  <a:pos x="295" y="26"/>
                </a:cxn>
                <a:cxn ang="0">
                  <a:pos x="295" y="18"/>
                </a:cxn>
                <a:cxn ang="0">
                  <a:pos x="290" y="9"/>
                </a:cxn>
                <a:cxn ang="0">
                  <a:pos x="281" y="4"/>
                </a:cxn>
                <a:cxn ang="0">
                  <a:pos x="272" y="4"/>
                </a:cxn>
                <a:cxn ang="0">
                  <a:pos x="263" y="9"/>
                </a:cxn>
                <a:cxn ang="0">
                  <a:pos x="152" y="71"/>
                </a:cxn>
                <a:cxn ang="0">
                  <a:pos x="27" y="0"/>
                </a:cxn>
                <a:cxn ang="0">
                  <a:pos x="0" y="44"/>
                </a:cxn>
                <a:cxn ang="0">
                  <a:pos x="125" y="116"/>
                </a:cxn>
                <a:cxn ang="0">
                  <a:pos x="125" y="250"/>
                </a:cxn>
                <a:cxn ang="0">
                  <a:pos x="125" y="259"/>
                </a:cxn>
                <a:cxn ang="0">
                  <a:pos x="129" y="263"/>
                </a:cxn>
                <a:cxn ang="0">
                  <a:pos x="138" y="268"/>
                </a:cxn>
                <a:cxn ang="0">
                  <a:pos x="143" y="272"/>
                </a:cxn>
                <a:cxn ang="0">
                  <a:pos x="152" y="272"/>
                </a:cxn>
                <a:cxn ang="0">
                  <a:pos x="161" y="268"/>
                </a:cxn>
                <a:cxn ang="0">
                  <a:pos x="165" y="259"/>
                </a:cxn>
                <a:cxn ang="0">
                  <a:pos x="165" y="250"/>
                </a:cxn>
                <a:cxn ang="0">
                  <a:pos x="170" y="143"/>
                </a:cxn>
                <a:cxn ang="0">
                  <a:pos x="228" y="178"/>
                </a:cxn>
                <a:cxn ang="0">
                  <a:pos x="223" y="254"/>
                </a:cxn>
                <a:cxn ang="0">
                  <a:pos x="228" y="263"/>
                </a:cxn>
                <a:cxn ang="0">
                  <a:pos x="232" y="268"/>
                </a:cxn>
                <a:cxn ang="0">
                  <a:pos x="237" y="272"/>
                </a:cxn>
                <a:cxn ang="0">
                  <a:pos x="245" y="272"/>
                </a:cxn>
                <a:cxn ang="0">
                  <a:pos x="254" y="272"/>
                </a:cxn>
                <a:cxn ang="0">
                  <a:pos x="259" y="268"/>
                </a:cxn>
                <a:cxn ang="0">
                  <a:pos x="263" y="263"/>
                </a:cxn>
                <a:cxn ang="0">
                  <a:pos x="268" y="254"/>
                </a:cxn>
                <a:cxn ang="0">
                  <a:pos x="272" y="201"/>
                </a:cxn>
              </a:cxnLst>
              <a:rect l="0" t="0" r="r" b="b"/>
              <a:pathLst>
                <a:path w="393" h="272">
                  <a:moveTo>
                    <a:pt x="272" y="201"/>
                  </a:moveTo>
                  <a:lnTo>
                    <a:pt x="357" y="250"/>
                  </a:lnTo>
                  <a:lnTo>
                    <a:pt x="366" y="254"/>
                  </a:lnTo>
                  <a:lnTo>
                    <a:pt x="375" y="254"/>
                  </a:lnTo>
                  <a:lnTo>
                    <a:pt x="384" y="250"/>
                  </a:lnTo>
                  <a:lnTo>
                    <a:pt x="388" y="241"/>
                  </a:lnTo>
                  <a:lnTo>
                    <a:pt x="393" y="232"/>
                  </a:lnTo>
                  <a:lnTo>
                    <a:pt x="393" y="223"/>
                  </a:lnTo>
                  <a:lnTo>
                    <a:pt x="388" y="214"/>
                  </a:lnTo>
                  <a:lnTo>
                    <a:pt x="384" y="210"/>
                  </a:lnTo>
                  <a:lnTo>
                    <a:pt x="295" y="156"/>
                  </a:lnTo>
                  <a:lnTo>
                    <a:pt x="339" y="129"/>
                  </a:lnTo>
                  <a:lnTo>
                    <a:pt x="348" y="125"/>
                  </a:lnTo>
                  <a:lnTo>
                    <a:pt x="353" y="116"/>
                  </a:lnTo>
                  <a:lnTo>
                    <a:pt x="353" y="107"/>
                  </a:lnTo>
                  <a:lnTo>
                    <a:pt x="353" y="98"/>
                  </a:lnTo>
                  <a:lnTo>
                    <a:pt x="344" y="94"/>
                  </a:lnTo>
                  <a:lnTo>
                    <a:pt x="339" y="89"/>
                  </a:lnTo>
                  <a:lnTo>
                    <a:pt x="330" y="89"/>
                  </a:lnTo>
                  <a:lnTo>
                    <a:pt x="321" y="89"/>
                  </a:lnTo>
                  <a:lnTo>
                    <a:pt x="254" y="129"/>
                  </a:lnTo>
                  <a:lnTo>
                    <a:pt x="196" y="94"/>
                  </a:lnTo>
                  <a:lnTo>
                    <a:pt x="281" y="49"/>
                  </a:lnTo>
                  <a:lnTo>
                    <a:pt x="290" y="40"/>
                  </a:lnTo>
                  <a:lnTo>
                    <a:pt x="295" y="31"/>
                  </a:lnTo>
                  <a:lnTo>
                    <a:pt x="295" y="26"/>
                  </a:lnTo>
                  <a:lnTo>
                    <a:pt x="295" y="18"/>
                  </a:lnTo>
                  <a:lnTo>
                    <a:pt x="290" y="9"/>
                  </a:lnTo>
                  <a:lnTo>
                    <a:pt x="281" y="4"/>
                  </a:lnTo>
                  <a:lnTo>
                    <a:pt x="272" y="4"/>
                  </a:lnTo>
                  <a:lnTo>
                    <a:pt x="263" y="9"/>
                  </a:lnTo>
                  <a:lnTo>
                    <a:pt x="152" y="71"/>
                  </a:lnTo>
                  <a:lnTo>
                    <a:pt x="27" y="0"/>
                  </a:lnTo>
                  <a:lnTo>
                    <a:pt x="0" y="44"/>
                  </a:lnTo>
                  <a:lnTo>
                    <a:pt x="125" y="116"/>
                  </a:lnTo>
                  <a:lnTo>
                    <a:pt x="125" y="250"/>
                  </a:lnTo>
                  <a:lnTo>
                    <a:pt x="125" y="259"/>
                  </a:lnTo>
                  <a:lnTo>
                    <a:pt x="129" y="263"/>
                  </a:lnTo>
                  <a:lnTo>
                    <a:pt x="138" y="268"/>
                  </a:lnTo>
                  <a:lnTo>
                    <a:pt x="143" y="272"/>
                  </a:lnTo>
                  <a:lnTo>
                    <a:pt x="152" y="272"/>
                  </a:lnTo>
                  <a:lnTo>
                    <a:pt x="161" y="268"/>
                  </a:lnTo>
                  <a:lnTo>
                    <a:pt x="165" y="259"/>
                  </a:lnTo>
                  <a:lnTo>
                    <a:pt x="165" y="250"/>
                  </a:lnTo>
                  <a:lnTo>
                    <a:pt x="170" y="143"/>
                  </a:lnTo>
                  <a:lnTo>
                    <a:pt x="228" y="178"/>
                  </a:lnTo>
                  <a:lnTo>
                    <a:pt x="223" y="254"/>
                  </a:lnTo>
                  <a:lnTo>
                    <a:pt x="228" y="263"/>
                  </a:lnTo>
                  <a:lnTo>
                    <a:pt x="232" y="268"/>
                  </a:lnTo>
                  <a:lnTo>
                    <a:pt x="237" y="272"/>
                  </a:lnTo>
                  <a:lnTo>
                    <a:pt x="245" y="272"/>
                  </a:lnTo>
                  <a:lnTo>
                    <a:pt x="254" y="272"/>
                  </a:lnTo>
                  <a:lnTo>
                    <a:pt x="259" y="268"/>
                  </a:lnTo>
                  <a:lnTo>
                    <a:pt x="263" y="263"/>
                  </a:lnTo>
                  <a:lnTo>
                    <a:pt x="268" y="254"/>
                  </a:lnTo>
                  <a:lnTo>
                    <a:pt x="272" y="201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21176"/>
                    <a:invGamma/>
                  </a:schemeClr>
                </a:gs>
                <a:gs pos="100000">
                  <a:schemeClr val="fol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" name="Freeform 70"/>
            <p:cNvSpPr>
              <a:spLocks/>
            </p:cNvSpPr>
            <p:nvPr/>
          </p:nvSpPr>
          <p:spPr bwMode="auto">
            <a:xfrm>
              <a:off x="1348" y="393"/>
              <a:ext cx="393" cy="277"/>
            </a:xfrm>
            <a:custGeom>
              <a:avLst/>
              <a:gdLst/>
              <a:ahLst/>
              <a:cxnLst>
                <a:cxn ang="0">
                  <a:pos x="295" y="121"/>
                </a:cxn>
                <a:cxn ang="0">
                  <a:pos x="384" y="72"/>
                </a:cxn>
                <a:cxn ang="0">
                  <a:pos x="393" y="63"/>
                </a:cxn>
                <a:cxn ang="0">
                  <a:pos x="393" y="54"/>
                </a:cxn>
                <a:cxn ang="0">
                  <a:pos x="393" y="49"/>
                </a:cxn>
                <a:cxn ang="0">
                  <a:pos x="393" y="40"/>
                </a:cxn>
                <a:cxn ang="0">
                  <a:pos x="384" y="31"/>
                </a:cxn>
                <a:cxn ang="0">
                  <a:pos x="379" y="27"/>
                </a:cxn>
                <a:cxn ang="0">
                  <a:pos x="370" y="27"/>
                </a:cxn>
                <a:cxn ang="0">
                  <a:pos x="357" y="27"/>
                </a:cxn>
                <a:cxn ang="0">
                  <a:pos x="268" y="81"/>
                </a:cxn>
                <a:cxn ang="0">
                  <a:pos x="268" y="27"/>
                </a:cxn>
                <a:cxn ang="0">
                  <a:pos x="268" y="14"/>
                </a:cxn>
                <a:cxn ang="0">
                  <a:pos x="263" y="9"/>
                </a:cxn>
                <a:cxn ang="0">
                  <a:pos x="254" y="5"/>
                </a:cxn>
                <a:cxn ang="0">
                  <a:pos x="250" y="0"/>
                </a:cxn>
                <a:cxn ang="0">
                  <a:pos x="241" y="5"/>
                </a:cxn>
                <a:cxn ang="0">
                  <a:pos x="232" y="5"/>
                </a:cxn>
                <a:cxn ang="0">
                  <a:pos x="228" y="14"/>
                </a:cxn>
                <a:cxn ang="0">
                  <a:pos x="228" y="23"/>
                </a:cxn>
                <a:cxn ang="0">
                  <a:pos x="228" y="99"/>
                </a:cxn>
                <a:cxn ang="0">
                  <a:pos x="170" y="134"/>
                </a:cxn>
                <a:cxn ang="0">
                  <a:pos x="170" y="36"/>
                </a:cxn>
                <a:cxn ang="0">
                  <a:pos x="170" y="27"/>
                </a:cxn>
                <a:cxn ang="0">
                  <a:pos x="165" y="18"/>
                </a:cxn>
                <a:cxn ang="0">
                  <a:pos x="156" y="14"/>
                </a:cxn>
                <a:cxn ang="0">
                  <a:pos x="147" y="9"/>
                </a:cxn>
                <a:cxn ang="0">
                  <a:pos x="138" y="9"/>
                </a:cxn>
                <a:cxn ang="0">
                  <a:pos x="134" y="14"/>
                </a:cxn>
                <a:cxn ang="0">
                  <a:pos x="129" y="23"/>
                </a:cxn>
                <a:cxn ang="0">
                  <a:pos x="125" y="31"/>
                </a:cxn>
                <a:cxn ang="0">
                  <a:pos x="125" y="161"/>
                </a:cxn>
                <a:cxn ang="0">
                  <a:pos x="0" y="233"/>
                </a:cxn>
                <a:cxn ang="0">
                  <a:pos x="27" y="277"/>
                </a:cxn>
                <a:cxn ang="0">
                  <a:pos x="152" y="206"/>
                </a:cxn>
                <a:cxn ang="0">
                  <a:pos x="268" y="273"/>
                </a:cxn>
                <a:cxn ang="0">
                  <a:pos x="272" y="277"/>
                </a:cxn>
                <a:cxn ang="0">
                  <a:pos x="281" y="277"/>
                </a:cxn>
                <a:cxn ang="0">
                  <a:pos x="290" y="273"/>
                </a:cxn>
                <a:cxn ang="0">
                  <a:pos x="295" y="268"/>
                </a:cxn>
                <a:cxn ang="0">
                  <a:pos x="299" y="259"/>
                </a:cxn>
                <a:cxn ang="0">
                  <a:pos x="299" y="251"/>
                </a:cxn>
                <a:cxn ang="0">
                  <a:pos x="295" y="242"/>
                </a:cxn>
                <a:cxn ang="0">
                  <a:pos x="286" y="237"/>
                </a:cxn>
                <a:cxn ang="0">
                  <a:pos x="196" y="179"/>
                </a:cxn>
                <a:cxn ang="0">
                  <a:pos x="254" y="148"/>
                </a:cxn>
                <a:cxn ang="0">
                  <a:pos x="321" y="188"/>
                </a:cxn>
                <a:cxn ang="0">
                  <a:pos x="330" y="192"/>
                </a:cxn>
                <a:cxn ang="0">
                  <a:pos x="335" y="192"/>
                </a:cxn>
                <a:cxn ang="0">
                  <a:pos x="344" y="188"/>
                </a:cxn>
                <a:cxn ang="0">
                  <a:pos x="348" y="179"/>
                </a:cxn>
                <a:cxn ang="0">
                  <a:pos x="348" y="175"/>
                </a:cxn>
                <a:cxn ang="0">
                  <a:pos x="348" y="166"/>
                </a:cxn>
                <a:cxn ang="0">
                  <a:pos x="348" y="157"/>
                </a:cxn>
                <a:cxn ang="0">
                  <a:pos x="339" y="152"/>
                </a:cxn>
                <a:cxn ang="0">
                  <a:pos x="295" y="121"/>
                </a:cxn>
              </a:cxnLst>
              <a:rect l="0" t="0" r="r" b="b"/>
              <a:pathLst>
                <a:path w="393" h="277">
                  <a:moveTo>
                    <a:pt x="295" y="121"/>
                  </a:moveTo>
                  <a:lnTo>
                    <a:pt x="384" y="72"/>
                  </a:lnTo>
                  <a:lnTo>
                    <a:pt x="393" y="63"/>
                  </a:lnTo>
                  <a:lnTo>
                    <a:pt x="393" y="54"/>
                  </a:lnTo>
                  <a:lnTo>
                    <a:pt x="393" y="49"/>
                  </a:lnTo>
                  <a:lnTo>
                    <a:pt x="393" y="40"/>
                  </a:lnTo>
                  <a:lnTo>
                    <a:pt x="384" y="31"/>
                  </a:lnTo>
                  <a:lnTo>
                    <a:pt x="379" y="27"/>
                  </a:lnTo>
                  <a:lnTo>
                    <a:pt x="370" y="27"/>
                  </a:lnTo>
                  <a:lnTo>
                    <a:pt x="357" y="27"/>
                  </a:lnTo>
                  <a:lnTo>
                    <a:pt x="268" y="81"/>
                  </a:lnTo>
                  <a:lnTo>
                    <a:pt x="268" y="27"/>
                  </a:lnTo>
                  <a:lnTo>
                    <a:pt x="268" y="14"/>
                  </a:lnTo>
                  <a:lnTo>
                    <a:pt x="263" y="9"/>
                  </a:lnTo>
                  <a:lnTo>
                    <a:pt x="254" y="5"/>
                  </a:lnTo>
                  <a:lnTo>
                    <a:pt x="250" y="0"/>
                  </a:lnTo>
                  <a:lnTo>
                    <a:pt x="241" y="5"/>
                  </a:lnTo>
                  <a:lnTo>
                    <a:pt x="232" y="5"/>
                  </a:lnTo>
                  <a:lnTo>
                    <a:pt x="228" y="14"/>
                  </a:lnTo>
                  <a:lnTo>
                    <a:pt x="228" y="23"/>
                  </a:lnTo>
                  <a:lnTo>
                    <a:pt x="228" y="99"/>
                  </a:lnTo>
                  <a:lnTo>
                    <a:pt x="170" y="134"/>
                  </a:lnTo>
                  <a:lnTo>
                    <a:pt x="170" y="36"/>
                  </a:lnTo>
                  <a:lnTo>
                    <a:pt x="170" y="27"/>
                  </a:lnTo>
                  <a:lnTo>
                    <a:pt x="165" y="18"/>
                  </a:lnTo>
                  <a:lnTo>
                    <a:pt x="156" y="14"/>
                  </a:lnTo>
                  <a:lnTo>
                    <a:pt x="147" y="9"/>
                  </a:lnTo>
                  <a:lnTo>
                    <a:pt x="138" y="9"/>
                  </a:lnTo>
                  <a:lnTo>
                    <a:pt x="134" y="14"/>
                  </a:lnTo>
                  <a:lnTo>
                    <a:pt x="129" y="23"/>
                  </a:lnTo>
                  <a:lnTo>
                    <a:pt x="125" y="31"/>
                  </a:lnTo>
                  <a:lnTo>
                    <a:pt x="125" y="161"/>
                  </a:lnTo>
                  <a:lnTo>
                    <a:pt x="0" y="233"/>
                  </a:lnTo>
                  <a:lnTo>
                    <a:pt x="27" y="277"/>
                  </a:lnTo>
                  <a:lnTo>
                    <a:pt x="152" y="206"/>
                  </a:lnTo>
                  <a:lnTo>
                    <a:pt x="268" y="273"/>
                  </a:lnTo>
                  <a:lnTo>
                    <a:pt x="272" y="277"/>
                  </a:lnTo>
                  <a:lnTo>
                    <a:pt x="281" y="277"/>
                  </a:lnTo>
                  <a:lnTo>
                    <a:pt x="290" y="273"/>
                  </a:lnTo>
                  <a:lnTo>
                    <a:pt x="295" y="268"/>
                  </a:lnTo>
                  <a:lnTo>
                    <a:pt x="299" y="259"/>
                  </a:lnTo>
                  <a:lnTo>
                    <a:pt x="299" y="251"/>
                  </a:lnTo>
                  <a:lnTo>
                    <a:pt x="295" y="242"/>
                  </a:lnTo>
                  <a:lnTo>
                    <a:pt x="286" y="237"/>
                  </a:lnTo>
                  <a:lnTo>
                    <a:pt x="196" y="179"/>
                  </a:lnTo>
                  <a:lnTo>
                    <a:pt x="254" y="148"/>
                  </a:lnTo>
                  <a:lnTo>
                    <a:pt x="321" y="188"/>
                  </a:lnTo>
                  <a:lnTo>
                    <a:pt x="330" y="192"/>
                  </a:lnTo>
                  <a:lnTo>
                    <a:pt x="335" y="192"/>
                  </a:lnTo>
                  <a:lnTo>
                    <a:pt x="344" y="188"/>
                  </a:lnTo>
                  <a:lnTo>
                    <a:pt x="348" y="179"/>
                  </a:lnTo>
                  <a:lnTo>
                    <a:pt x="348" y="175"/>
                  </a:lnTo>
                  <a:lnTo>
                    <a:pt x="348" y="166"/>
                  </a:lnTo>
                  <a:lnTo>
                    <a:pt x="348" y="157"/>
                  </a:lnTo>
                  <a:lnTo>
                    <a:pt x="339" y="152"/>
                  </a:lnTo>
                  <a:lnTo>
                    <a:pt x="295" y="121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21176"/>
                    <a:invGamma/>
                  </a:schemeClr>
                </a:gs>
                <a:gs pos="100000">
                  <a:schemeClr val="fol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4" name="Freeform 71"/>
            <p:cNvSpPr>
              <a:spLocks/>
            </p:cNvSpPr>
            <p:nvPr/>
          </p:nvSpPr>
          <p:spPr bwMode="auto">
            <a:xfrm>
              <a:off x="1232" y="536"/>
              <a:ext cx="263" cy="228"/>
            </a:xfrm>
            <a:custGeom>
              <a:avLst/>
              <a:gdLst/>
              <a:ahLst/>
              <a:cxnLst>
                <a:cxn ang="0">
                  <a:pos x="0" y="116"/>
                </a:cxn>
                <a:cxn ang="0">
                  <a:pos x="49" y="67"/>
                </a:cxn>
                <a:cxn ang="0">
                  <a:pos x="67" y="0"/>
                </a:cxn>
                <a:cxn ang="0">
                  <a:pos x="134" y="23"/>
                </a:cxn>
                <a:cxn ang="0">
                  <a:pos x="201" y="0"/>
                </a:cxn>
                <a:cxn ang="0">
                  <a:pos x="214" y="67"/>
                </a:cxn>
                <a:cxn ang="0">
                  <a:pos x="263" y="116"/>
                </a:cxn>
                <a:cxn ang="0">
                  <a:pos x="214" y="161"/>
                </a:cxn>
                <a:cxn ang="0">
                  <a:pos x="201" y="228"/>
                </a:cxn>
                <a:cxn ang="0">
                  <a:pos x="134" y="210"/>
                </a:cxn>
                <a:cxn ang="0">
                  <a:pos x="67" y="228"/>
                </a:cxn>
                <a:cxn ang="0">
                  <a:pos x="49" y="161"/>
                </a:cxn>
                <a:cxn ang="0">
                  <a:pos x="0" y="116"/>
                </a:cxn>
              </a:cxnLst>
              <a:rect l="0" t="0" r="r" b="b"/>
              <a:pathLst>
                <a:path w="263" h="228">
                  <a:moveTo>
                    <a:pt x="0" y="116"/>
                  </a:moveTo>
                  <a:lnTo>
                    <a:pt x="49" y="67"/>
                  </a:lnTo>
                  <a:lnTo>
                    <a:pt x="67" y="0"/>
                  </a:lnTo>
                  <a:lnTo>
                    <a:pt x="134" y="23"/>
                  </a:lnTo>
                  <a:lnTo>
                    <a:pt x="201" y="0"/>
                  </a:lnTo>
                  <a:lnTo>
                    <a:pt x="214" y="67"/>
                  </a:lnTo>
                  <a:lnTo>
                    <a:pt x="263" y="116"/>
                  </a:lnTo>
                  <a:lnTo>
                    <a:pt x="214" y="161"/>
                  </a:lnTo>
                  <a:lnTo>
                    <a:pt x="201" y="228"/>
                  </a:lnTo>
                  <a:lnTo>
                    <a:pt x="134" y="210"/>
                  </a:lnTo>
                  <a:lnTo>
                    <a:pt x="67" y="228"/>
                  </a:lnTo>
                  <a:lnTo>
                    <a:pt x="49" y="161"/>
                  </a:lnTo>
                  <a:lnTo>
                    <a:pt x="0" y="116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21176"/>
                    <a:invGamma/>
                  </a:schemeClr>
                </a:gs>
                <a:gs pos="100000">
                  <a:schemeClr val="fol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1" name="Group 64"/>
          <p:cNvGrpSpPr>
            <a:grpSpLocks/>
          </p:cNvGrpSpPr>
          <p:nvPr userDrawn="1"/>
        </p:nvGrpSpPr>
        <p:grpSpPr bwMode="auto">
          <a:xfrm rot="4917481">
            <a:off x="2730602" y="5568019"/>
            <a:ext cx="591032" cy="689990"/>
            <a:chOff x="982" y="214"/>
            <a:chExt cx="759" cy="872"/>
          </a:xfrm>
        </p:grpSpPr>
        <p:sp>
          <p:nvSpPr>
            <p:cNvPr id="102" name="Freeform 65"/>
            <p:cNvSpPr>
              <a:spLocks/>
            </p:cNvSpPr>
            <p:nvPr/>
          </p:nvSpPr>
          <p:spPr bwMode="auto">
            <a:xfrm>
              <a:off x="1214" y="214"/>
              <a:ext cx="299" cy="434"/>
            </a:xfrm>
            <a:custGeom>
              <a:avLst/>
              <a:gdLst/>
              <a:ahLst/>
              <a:cxnLst>
                <a:cxn ang="0">
                  <a:pos x="174" y="121"/>
                </a:cxn>
                <a:cxn ang="0">
                  <a:pos x="174" y="23"/>
                </a:cxn>
                <a:cxn ang="0">
                  <a:pos x="170" y="9"/>
                </a:cxn>
                <a:cxn ang="0">
                  <a:pos x="165" y="5"/>
                </a:cxn>
                <a:cxn ang="0">
                  <a:pos x="156" y="0"/>
                </a:cxn>
                <a:cxn ang="0">
                  <a:pos x="152" y="0"/>
                </a:cxn>
                <a:cxn ang="0">
                  <a:pos x="143" y="0"/>
                </a:cxn>
                <a:cxn ang="0">
                  <a:pos x="134" y="5"/>
                </a:cxn>
                <a:cxn ang="0">
                  <a:pos x="125" y="9"/>
                </a:cxn>
                <a:cxn ang="0">
                  <a:pos x="125" y="23"/>
                </a:cxn>
                <a:cxn ang="0">
                  <a:pos x="125" y="126"/>
                </a:cxn>
                <a:cxn ang="0">
                  <a:pos x="76" y="99"/>
                </a:cxn>
                <a:cxn ang="0">
                  <a:pos x="67" y="94"/>
                </a:cxn>
                <a:cxn ang="0">
                  <a:pos x="58" y="94"/>
                </a:cxn>
                <a:cxn ang="0">
                  <a:pos x="49" y="99"/>
                </a:cxn>
                <a:cxn ang="0">
                  <a:pos x="45" y="103"/>
                </a:cxn>
                <a:cxn ang="0">
                  <a:pos x="40" y="112"/>
                </a:cxn>
                <a:cxn ang="0">
                  <a:pos x="45" y="117"/>
                </a:cxn>
                <a:cxn ang="0">
                  <a:pos x="45" y="126"/>
                </a:cxn>
                <a:cxn ang="0">
                  <a:pos x="54" y="134"/>
                </a:cxn>
                <a:cxn ang="0">
                  <a:pos x="121" y="170"/>
                </a:cxn>
                <a:cxn ang="0">
                  <a:pos x="121" y="242"/>
                </a:cxn>
                <a:cxn ang="0">
                  <a:pos x="36" y="188"/>
                </a:cxn>
                <a:cxn ang="0">
                  <a:pos x="27" y="184"/>
                </a:cxn>
                <a:cxn ang="0">
                  <a:pos x="18" y="184"/>
                </a:cxn>
                <a:cxn ang="0">
                  <a:pos x="9" y="188"/>
                </a:cxn>
                <a:cxn ang="0">
                  <a:pos x="5" y="193"/>
                </a:cxn>
                <a:cxn ang="0">
                  <a:pos x="0" y="202"/>
                </a:cxn>
                <a:cxn ang="0">
                  <a:pos x="0" y="210"/>
                </a:cxn>
                <a:cxn ang="0">
                  <a:pos x="5" y="219"/>
                </a:cxn>
                <a:cxn ang="0">
                  <a:pos x="14" y="224"/>
                </a:cxn>
                <a:cxn ang="0">
                  <a:pos x="121" y="291"/>
                </a:cxn>
                <a:cxn ang="0">
                  <a:pos x="121" y="434"/>
                </a:cxn>
                <a:cxn ang="0">
                  <a:pos x="174" y="434"/>
                </a:cxn>
                <a:cxn ang="0">
                  <a:pos x="174" y="291"/>
                </a:cxn>
                <a:cxn ang="0">
                  <a:pos x="290" y="224"/>
                </a:cxn>
                <a:cxn ang="0">
                  <a:pos x="295" y="219"/>
                </a:cxn>
                <a:cxn ang="0">
                  <a:pos x="299" y="210"/>
                </a:cxn>
                <a:cxn ang="0">
                  <a:pos x="299" y="202"/>
                </a:cxn>
                <a:cxn ang="0">
                  <a:pos x="299" y="197"/>
                </a:cxn>
                <a:cxn ang="0">
                  <a:pos x="295" y="188"/>
                </a:cxn>
                <a:cxn ang="0">
                  <a:pos x="286" y="184"/>
                </a:cxn>
                <a:cxn ang="0">
                  <a:pos x="277" y="184"/>
                </a:cxn>
                <a:cxn ang="0">
                  <a:pos x="268" y="188"/>
                </a:cxn>
                <a:cxn ang="0">
                  <a:pos x="174" y="237"/>
                </a:cxn>
                <a:cxn ang="0">
                  <a:pos x="174" y="170"/>
                </a:cxn>
                <a:cxn ang="0">
                  <a:pos x="246" y="134"/>
                </a:cxn>
                <a:cxn ang="0">
                  <a:pos x="250" y="130"/>
                </a:cxn>
                <a:cxn ang="0">
                  <a:pos x="255" y="121"/>
                </a:cxn>
                <a:cxn ang="0">
                  <a:pos x="255" y="112"/>
                </a:cxn>
                <a:cxn ang="0">
                  <a:pos x="250" y="108"/>
                </a:cxn>
                <a:cxn ang="0">
                  <a:pos x="246" y="103"/>
                </a:cxn>
                <a:cxn ang="0">
                  <a:pos x="237" y="99"/>
                </a:cxn>
                <a:cxn ang="0">
                  <a:pos x="232" y="99"/>
                </a:cxn>
                <a:cxn ang="0">
                  <a:pos x="223" y="99"/>
                </a:cxn>
                <a:cxn ang="0">
                  <a:pos x="174" y="121"/>
                </a:cxn>
              </a:cxnLst>
              <a:rect l="0" t="0" r="r" b="b"/>
              <a:pathLst>
                <a:path w="299" h="434">
                  <a:moveTo>
                    <a:pt x="174" y="121"/>
                  </a:moveTo>
                  <a:lnTo>
                    <a:pt x="174" y="23"/>
                  </a:lnTo>
                  <a:lnTo>
                    <a:pt x="170" y="9"/>
                  </a:lnTo>
                  <a:lnTo>
                    <a:pt x="165" y="5"/>
                  </a:lnTo>
                  <a:lnTo>
                    <a:pt x="156" y="0"/>
                  </a:lnTo>
                  <a:lnTo>
                    <a:pt x="152" y="0"/>
                  </a:lnTo>
                  <a:lnTo>
                    <a:pt x="143" y="0"/>
                  </a:lnTo>
                  <a:lnTo>
                    <a:pt x="134" y="5"/>
                  </a:lnTo>
                  <a:lnTo>
                    <a:pt x="125" y="9"/>
                  </a:lnTo>
                  <a:lnTo>
                    <a:pt x="125" y="23"/>
                  </a:lnTo>
                  <a:lnTo>
                    <a:pt x="125" y="126"/>
                  </a:lnTo>
                  <a:lnTo>
                    <a:pt x="76" y="99"/>
                  </a:lnTo>
                  <a:lnTo>
                    <a:pt x="67" y="94"/>
                  </a:lnTo>
                  <a:lnTo>
                    <a:pt x="58" y="94"/>
                  </a:lnTo>
                  <a:lnTo>
                    <a:pt x="49" y="99"/>
                  </a:lnTo>
                  <a:lnTo>
                    <a:pt x="45" y="103"/>
                  </a:lnTo>
                  <a:lnTo>
                    <a:pt x="40" y="112"/>
                  </a:lnTo>
                  <a:lnTo>
                    <a:pt x="45" y="117"/>
                  </a:lnTo>
                  <a:lnTo>
                    <a:pt x="45" y="126"/>
                  </a:lnTo>
                  <a:lnTo>
                    <a:pt x="54" y="134"/>
                  </a:lnTo>
                  <a:lnTo>
                    <a:pt x="121" y="170"/>
                  </a:lnTo>
                  <a:lnTo>
                    <a:pt x="121" y="242"/>
                  </a:lnTo>
                  <a:lnTo>
                    <a:pt x="36" y="188"/>
                  </a:lnTo>
                  <a:lnTo>
                    <a:pt x="27" y="184"/>
                  </a:lnTo>
                  <a:lnTo>
                    <a:pt x="18" y="184"/>
                  </a:lnTo>
                  <a:lnTo>
                    <a:pt x="9" y="188"/>
                  </a:lnTo>
                  <a:lnTo>
                    <a:pt x="5" y="193"/>
                  </a:lnTo>
                  <a:lnTo>
                    <a:pt x="0" y="202"/>
                  </a:lnTo>
                  <a:lnTo>
                    <a:pt x="0" y="210"/>
                  </a:lnTo>
                  <a:lnTo>
                    <a:pt x="5" y="219"/>
                  </a:lnTo>
                  <a:lnTo>
                    <a:pt x="14" y="224"/>
                  </a:lnTo>
                  <a:lnTo>
                    <a:pt x="121" y="291"/>
                  </a:lnTo>
                  <a:lnTo>
                    <a:pt x="121" y="434"/>
                  </a:lnTo>
                  <a:lnTo>
                    <a:pt x="174" y="434"/>
                  </a:lnTo>
                  <a:lnTo>
                    <a:pt x="174" y="291"/>
                  </a:lnTo>
                  <a:lnTo>
                    <a:pt x="290" y="224"/>
                  </a:lnTo>
                  <a:lnTo>
                    <a:pt x="295" y="219"/>
                  </a:lnTo>
                  <a:lnTo>
                    <a:pt x="299" y="210"/>
                  </a:lnTo>
                  <a:lnTo>
                    <a:pt x="299" y="202"/>
                  </a:lnTo>
                  <a:lnTo>
                    <a:pt x="299" y="197"/>
                  </a:lnTo>
                  <a:lnTo>
                    <a:pt x="295" y="188"/>
                  </a:lnTo>
                  <a:lnTo>
                    <a:pt x="286" y="184"/>
                  </a:lnTo>
                  <a:lnTo>
                    <a:pt x="277" y="184"/>
                  </a:lnTo>
                  <a:lnTo>
                    <a:pt x="268" y="188"/>
                  </a:lnTo>
                  <a:lnTo>
                    <a:pt x="174" y="237"/>
                  </a:lnTo>
                  <a:lnTo>
                    <a:pt x="174" y="170"/>
                  </a:lnTo>
                  <a:lnTo>
                    <a:pt x="246" y="134"/>
                  </a:lnTo>
                  <a:lnTo>
                    <a:pt x="250" y="130"/>
                  </a:lnTo>
                  <a:lnTo>
                    <a:pt x="255" y="121"/>
                  </a:lnTo>
                  <a:lnTo>
                    <a:pt x="255" y="112"/>
                  </a:lnTo>
                  <a:lnTo>
                    <a:pt x="250" y="108"/>
                  </a:lnTo>
                  <a:lnTo>
                    <a:pt x="246" y="103"/>
                  </a:lnTo>
                  <a:lnTo>
                    <a:pt x="237" y="99"/>
                  </a:lnTo>
                  <a:lnTo>
                    <a:pt x="232" y="99"/>
                  </a:lnTo>
                  <a:lnTo>
                    <a:pt x="223" y="99"/>
                  </a:lnTo>
                  <a:lnTo>
                    <a:pt x="174" y="121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21176"/>
                    <a:invGamma/>
                  </a:schemeClr>
                </a:gs>
                <a:gs pos="100000">
                  <a:schemeClr val="fol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" name="Freeform 66"/>
            <p:cNvSpPr>
              <a:spLocks/>
            </p:cNvSpPr>
            <p:nvPr/>
          </p:nvSpPr>
          <p:spPr bwMode="auto">
            <a:xfrm>
              <a:off x="982" y="398"/>
              <a:ext cx="393" cy="272"/>
            </a:xfrm>
            <a:custGeom>
              <a:avLst/>
              <a:gdLst/>
              <a:ahLst/>
              <a:cxnLst>
                <a:cxn ang="0">
                  <a:pos x="121" y="71"/>
                </a:cxn>
                <a:cxn ang="0">
                  <a:pos x="36" y="22"/>
                </a:cxn>
                <a:cxn ang="0">
                  <a:pos x="27" y="18"/>
                </a:cxn>
                <a:cxn ang="0">
                  <a:pos x="18" y="18"/>
                </a:cxn>
                <a:cxn ang="0">
                  <a:pos x="9" y="22"/>
                </a:cxn>
                <a:cxn ang="0">
                  <a:pos x="5" y="31"/>
                </a:cxn>
                <a:cxn ang="0">
                  <a:pos x="0" y="40"/>
                </a:cxn>
                <a:cxn ang="0">
                  <a:pos x="0" y="49"/>
                </a:cxn>
                <a:cxn ang="0">
                  <a:pos x="5" y="58"/>
                </a:cxn>
                <a:cxn ang="0">
                  <a:pos x="9" y="62"/>
                </a:cxn>
                <a:cxn ang="0">
                  <a:pos x="98" y="116"/>
                </a:cxn>
                <a:cxn ang="0">
                  <a:pos x="54" y="143"/>
                </a:cxn>
                <a:cxn ang="0">
                  <a:pos x="45" y="147"/>
                </a:cxn>
                <a:cxn ang="0">
                  <a:pos x="40" y="156"/>
                </a:cxn>
                <a:cxn ang="0">
                  <a:pos x="40" y="165"/>
                </a:cxn>
                <a:cxn ang="0">
                  <a:pos x="40" y="174"/>
                </a:cxn>
                <a:cxn ang="0">
                  <a:pos x="49" y="178"/>
                </a:cxn>
                <a:cxn ang="0">
                  <a:pos x="54" y="183"/>
                </a:cxn>
                <a:cxn ang="0">
                  <a:pos x="63" y="183"/>
                </a:cxn>
                <a:cxn ang="0">
                  <a:pos x="72" y="183"/>
                </a:cxn>
                <a:cxn ang="0">
                  <a:pos x="139" y="143"/>
                </a:cxn>
                <a:cxn ang="0">
                  <a:pos x="197" y="178"/>
                </a:cxn>
                <a:cxn ang="0">
                  <a:pos x="112" y="223"/>
                </a:cxn>
                <a:cxn ang="0">
                  <a:pos x="103" y="232"/>
                </a:cxn>
                <a:cxn ang="0">
                  <a:pos x="98" y="241"/>
                </a:cxn>
                <a:cxn ang="0">
                  <a:pos x="98" y="246"/>
                </a:cxn>
                <a:cxn ang="0">
                  <a:pos x="98" y="254"/>
                </a:cxn>
                <a:cxn ang="0">
                  <a:pos x="103" y="263"/>
                </a:cxn>
                <a:cxn ang="0">
                  <a:pos x="112" y="268"/>
                </a:cxn>
                <a:cxn ang="0">
                  <a:pos x="121" y="268"/>
                </a:cxn>
                <a:cxn ang="0">
                  <a:pos x="130" y="263"/>
                </a:cxn>
                <a:cxn ang="0">
                  <a:pos x="241" y="201"/>
                </a:cxn>
                <a:cxn ang="0">
                  <a:pos x="366" y="272"/>
                </a:cxn>
                <a:cxn ang="0">
                  <a:pos x="393" y="228"/>
                </a:cxn>
                <a:cxn ang="0">
                  <a:pos x="268" y="156"/>
                </a:cxn>
                <a:cxn ang="0">
                  <a:pos x="268" y="22"/>
                </a:cxn>
                <a:cxn ang="0">
                  <a:pos x="268" y="13"/>
                </a:cxn>
                <a:cxn ang="0">
                  <a:pos x="264" y="9"/>
                </a:cxn>
                <a:cxn ang="0">
                  <a:pos x="255" y="4"/>
                </a:cxn>
                <a:cxn ang="0">
                  <a:pos x="250" y="0"/>
                </a:cxn>
                <a:cxn ang="0">
                  <a:pos x="241" y="0"/>
                </a:cxn>
                <a:cxn ang="0">
                  <a:pos x="232" y="4"/>
                </a:cxn>
                <a:cxn ang="0">
                  <a:pos x="228" y="13"/>
                </a:cxn>
                <a:cxn ang="0">
                  <a:pos x="228" y="22"/>
                </a:cxn>
                <a:cxn ang="0">
                  <a:pos x="223" y="129"/>
                </a:cxn>
                <a:cxn ang="0">
                  <a:pos x="165" y="94"/>
                </a:cxn>
                <a:cxn ang="0">
                  <a:pos x="170" y="18"/>
                </a:cxn>
                <a:cxn ang="0">
                  <a:pos x="165" y="9"/>
                </a:cxn>
                <a:cxn ang="0">
                  <a:pos x="161" y="4"/>
                </a:cxn>
                <a:cxn ang="0">
                  <a:pos x="156" y="0"/>
                </a:cxn>
                <a:cxn ang="0">
                  <a:pos x="148" y="0"/>
                </a:cxn>
                <a:cxn ang="0">
                  <a:pos x="139" y="0"/>
                </a:cxn>
                <a:cxn ang="0">
                  <a:pos x="134" y="4"/>
                </a:cxn>
                <a:cxn ang="0">
                  <a:pos x="130" y="9"/>
                </a:cxn>
                <a:cxn ang="0">
                  <a:pos x="125" y="18"/>
                </a:cxn>
                <a:cxn ang="0">
                  <a:pos x="121" y="71"/>
                </a:cxn>
              </a:cxnLst>
              <a:rect l="0" t="0" r="r" b="b"/>
              <a:pathLst>
                <a:path w="393" h="272">
                  <a:moveTo>
                    <a:pt x="121" y="71"/>
                  </a:moveTo>
                  <a:lnTo>
                    <a:pt x="36" y="22"/>
                  </a:lnTo>
                  <a:lnTo>
                    <a:pt x="27" y="18"/>
                  </a:lnTo>
                  <a:lnTo>
                    <a:pt x="18" y="18"/>
                  </a:lnTo>
                  <a:lnTo>
                    <a:pt x="9" y="22"/>
                  </a:lnTo>
                  <a:lnTo>
                    <a:pt x="5" y="31"/>
                  </a:lnTo>
                  <a:lnTo>
                    <a:pt x="0" y="40"/>
                  </a:lnTo>
                  <a:lnTo>
                    <a:pt x="0" y="49"/>
                  </a:lnTo>
                  <a:lnTo>
                    <a:pt x="5" y="58"/>
                  </a:lnTo>
                  <a:lnTo>
                    <a:pt x="9" y="62"/>
                  </a:lnTo>
                  <a:lnTo>
                    <a:pt x="98" y="116"/>
                  </a:lnTo>
                  <a:lnTo>
                    <a:pt x="54" y="143"/>
                  </a:lnTo>
                  <a:lnTo>
                    <a:pt x="45" y="147"/>
                  </a:lnTo>
                  <a:lnTo>
                    <a:pt x="40" y="156"/>
                  </a:lnTo>
                  <a:lnTo>
                    <a:pt x="40" y="165"/>
                  </a:lnTo>
                  <a:lnTo>
                    <a:pt x="40" y="174"/>
                  </a:lnTo>
                  <a:lnTo>
                    <a:pt x="49" y="178"/>
                  </a:lnTo>
                  <a:lnTo>
                    <a:pt x="54" y="183"/>
                  </a:lnTo>
                  <a:lnTo>
                    <a:pt x="63" y="183"/>
                  </a:lnTo>
                  <a:lnTo>
                    <a:pt x="72" y="183"/>
                  </a:lnTo>
                  <a:lnTo>
                    <a:pt x="139" y="143"/>
                  </a:lnTo>
                  <a:lnTo>
                    <a:pt x="197" y="178"/>
                  </a:lnTo>
                  <a:lnTo>
                    <a:pt x="112" y="223"/>
                  </a:lnTo>
                  <a:lnTo>
                    <a:pt x="103" y="232"/>
                  </a:lnTo>
                  <a:lnTo>
                    <a:pt x="98" y="241"/>
                  </a:lnTo>
                  <a:lnTo>
                    <a:pt x="98" y="246"/>
                  </a:lnTo>
                  <a:lnTo>
                    <a:pt x="98" y="254"/>
                  </a:lnTo>
                  <a:lnTo>
                    <a:pt x="103" y="263"/>
                  </a:lnTo>
                  <a:lnTo>
                    <a:pt x="112" y="268"/>
                  </a:lnTo>
                  <a:lnTo>
                    <a:pt x="121" y="268"/>
                  </a:lnTo>
                  <a:lnTo>
                    <a:pt x="130" y="263"/>
                  </a:lnTo>
                  <a:lnTo>
                    <a:pt x="241" y="201"/>
                  </a:lnTo>
                  <a:lnTo>
                    <a:pt x="366" y="272"/>
                  </a:lnTo>
                  <a:lnTo>
                    <a:pt x="393" y="228"/>
                  </a:lnTo>
                  <a:lnTo>
                    <a:pt x="268" y="156"/>
                  </a:lnTo>
                  <a:lnTo>
                    <a:pt x="268" y="22"/>
                  </a:lnTo>
                  <a:lnTo>
                    <a:pt x="268" y="13"/>
                  </a:lnTo>
                  <a:lnTo>
                    <a:pt x="264" y="9"/>
                  </a:lnTo>
                  <a:lnTo>
                    <a:pt x="255" y="4"/>
                  </a:lnTo>
                  <a:lnTo>
                    <a:pt x="250" y="0"/>
                  </a:lnTo>
                  <a:lnTo>
                    <a:pt x="241" y="0"/>
                  </a:lnTo>
                  <a:lnTo>
                    <a:pt x="232" y="4"/>
                  </a:lnTo>
                  <a:lnTo>
                    <a:pt x="228" y="13"/>
                  </a:lnTo>
                  <a:lnTo>
                    <a:pt x="228" y="22"/>
                  </a:lnTo>
                  <a:lnTo>
                    <a:pt x="223" y="129"/>
                  </a:lnTo>
                  <a:lnTo>
                    <a:pt x="165" y="94"/>
                  </a:lnTo>
                  <a:lnTo>
                    <a:pt x="170" y="18"/>
                  </a:lnTo>
                  <a:lnTo>
                    <a:pt x="165" y="9"/>
                  </a:lnTo>
                  <a:lnTo>
                    <a:pt x="161" y="4"/>
                  </a:lnTo>
                  <a:lnTo>
                    <a:pt x="156" y="0"/>
                  </a:lnTo>
                  <a:lnTo>
                    <a:pt x="148" y="0"/>
                  </a:lnTo>
                  <a:lnTo>
                    <a:pt x="139" y="0"/>
                  </a:lnTo>
                  <a:lnTo>
                    <a:pt x="134" y="4"/>
                  </a:lnTo>
                  <a:lnTo>
                    <a:pt x="130" y="9"/>
                  </a:lnTo>
                  <a:lnTo>
                    <a:pt x="125" y="18"/>
                  </a:lnTo>
                  <a:lnTo>
                    <a:pt x="121" y="71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21176"/>
                    <a:invGamma/>
                  </a:schemeClr>
                </a:gs>
                <a:gs pos="100000">
                  <a:schemeClr val="fol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" name="Freeform 67"/>
            <p:cNvSpPr>
              <a:spLocks/>
            </p:cNvSpPr>
            <p:nvPr/>
          </p:nvSpPr>
          <p:spPr bwMode="auto">
            <a:xfrm>
              <a:off x="982" y="626"/>
              <a:ext cx="393" cy="277"/>
            </a:xfrm>
            <a:custGeom>
              <a:avLst/>
              <a:gdLst/>
              <a:ahLst/>
              <a:cxnLst>
                <a:cxn ang="0">
                  <a:pos x="98" y="156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23"/>
                </a:cxn>
                <a:cxn ang="0">
                  <a:pos x="0" y="228"/>
                </a:cxn>
                <a:cxn ang="0">
                  <a:pos x="0" y="237"/>
                </a:cxn>
                <a:cxn ang="0">
                  <a:pos x="9" y="246"/>
                </a:cxn>
                <a:cxn ang="0">
                  <a:pos x="14" y="250"/>
                </a:cxn>
                <a:cxn ang="0">
                  <a:pos x="23" y="250"/>
                </a:cxn>
                <a:cxn ang="0">
                  <a:pos x="36" y="250"/>
                </a:cxn>
                <a:cxn ang="0">
                  <a:pos x="125" y="196"/>
                </a:cxn>
                <a:cxn ang="0">
                  <a:pos x="125" y="250"/>
                </a:cxn>
                <a:cxn ang="0">
                  <a:pos x="125" y="263"/>
                </a:cxn>
                <a:cxn ang="0">
                  <a:pos x="130" y="268"/>
                </a:cxn>
                <a:cxn ang="0">
                  <a:pos x="139" y="272"/>
                </a:cxn>
                <a:cxn ang="0">
                  <a:pos x="143" y="277"/>
                </a:cxn>
                <a:cxn ang="0">
                  <a:pos x="152" y="277"/>
                </a:cxn>
                <a:cxn ang="0">
                  <a:pos x="161" y="272"/>
                </a:cxn>
                <a:cxn ang="0">
                  <a:pos x="165" y="263"/>
                </a:cxn>
                <a:cxn ang="0">
                  <a:pos x="165" y="254"/>
                </a:cxn>
                <a:cxn ang="0">
                  <a:pos x="165" y="178"/>
                </a:cxn>
                <a:cxn ang="0">
                  <a:pos x="223" y="143"/>
                </a:cxn>
                <a:cxn ang="0">
                  <a:pos x="223" y="241"/>
                </a:cxn>
                <a:cxn ang="0">
                  <a:pos x="223" y="250"/>
                </a:cxn>
                <a:cxn ang="0">
                  <a:pos x="228" y="259"/>
                </a:cxn>
                <a:cxn ang="0">
                  <a:pos x="237" y="263"/>
                </a:cxn>
                <a:cxn ang="0">
                  <a:pos x="246" y="268"/>
                </a:cxn>
                <a:cxn ang="0">
                  <a:pos x="255" y="268"/>
                </a:cxn>
                <a:cxn ang="0">
                  <a:pos x="259" y="263"/>
                </a:cxn>
                <a:cxn ang="0">
                  <a:pos x="264" y="254"/>
                </a:cxn>
                <a:cxn ang="0">
                  <a:pos x="268" y="246"/>
                </a:cxn>
                <a:cxn ang="0">
                  <a:pos x="268" y="116"/>
                </a:cxn>
                <a:cxn ang="0">
                  <a:pos x="393" y="44"/>
                </a:cxn>
                <a:cxn ang="0">
                  <a:pos x="366" y="0"/>
                </a:cxn>
                <a:cxn ang="0">
                  <a:pos x="241" y="71"/>
                </a:cxn>
                <a:cxn ang="0">
                  <a:pos x="125" y="4"/>
                </a:cxn>
                <a:cxn ang="0">
                  <a:pos x="121" y="0"/>
                </a:cxn>
                <a:cxn ang="0">
                  <a:pos x="112" y="0"/>
                </a:cxn>
                <a:cxn ang="0">
                  <a:pos x="103" y="4"/>
                </a:cxn>
                <a:cxn ang="0">
                  <a:pos x="98" y="9"/>
                </a:cxn>
                <a:cxn ang="0">
                  <a:pos x="94" y="18"/>
                </a:cxn>
                <a:cxn ang="0">
                  <a:pos x="94" y="26"/>
                </a:cxn>
                <a:cxn ang="0">
                  <a:pos x="98" y="35"/>
                </a:cxn>
                <a:cxn ang="0">
                  <a:pos x="107" y="40"/>
                </a:cxn>
                <a:cxn ang="0">
                  <a:pos x="197" y="98"/>
                </a:cxn>
                <a:cxn ang="0">
                  <a:pos x="139" y="129"/>
                </a:cxn>
                <a:cxn ang="0">
                  <a:pos x="72" y="89"/>
                </a:cxn>
                <a:cxn ang="0">
                  <a:pos x="63" y="85"/>
                </a:cxn>
                <a:cxn ang="0">
                  <a:pos x="58" y="85"/>
                </a:cxn>
                <a:cxn ang="0">
                  <a:pos x="49" y="89"/>
                </a:cxn>
                <a:cxn ang="0">
                  <a:pos x="45" y="98"/>
                </a:cxn>
                <a:cxn ang="0">
                  <a:pos x="45" y="102"/>
                </a:cxn>
                <a:cxn ang="0">
                  <a:pos x="45" y="111"/>
                </a:cxn>
                <a:cxn ang="0">
                  <a:pos x="45" y="120"/>
                </a:cxn>
                <a:cxn ang="0">
                  <a:pos x="54" y="125"/>
                </a:cxn>
                <a:cxn ang="0">
                  <a:pos x="98" y="156"/>
                </a:cxn>
              </a:cxnLst>
              <a:rect l="0" t="0" r="r" b="b"/>
              <a:pathLst>
                <a:path w="393" h="277">
                  <a:moveTo>
                    <a:pt x="98" y="156"/>
                  </a:moveTo>
                  <a:lnTo>
                    <a:pt x="9" y="205"/>
                  </a:lnTo>
                  <a:lnTo>
                    <a:pt x="0" y="214"/>
                  </a:lnTo>
                  <a:lnTo>
                    <a:pt x="0" y="223"/>
                  </a:lnTo>
                  <a:lnTo>
                    <a:pt x="0" y="228"/>
                  </a:lnTo>
                  <a:lnTo>
                    <a:pt x="0" y="237"/>
                  </a:lnTo>
                  <a:lnTo>
                    <a:pt x="9" y="246"/>
                  </a:lnTo>
                  <a:lnTo>
                    <a:pt x="14" y="250"/>
                  </a:lnTo>
                  <a:lnTo>
                    <a:pt x="23" y="250"/>
                  </a:lnTo>
                  <a:lnTo>
                    <a:pt x="36" y="250"/>
                  </a:lnTo>
                  <a:lnTo>
                    <a:pt x="125" y="196"/>
                  </a:lnTo>
                  <a:lnTo>
                    <a:pt x="125" y="250"/>
                  </a:lnTo>
                  <a:lnTo>
                    <a:pt x="125" y="263"/>
                  </a:lnTo>
                  <a:lnTo>
                    <a:pt x="130" y="268"/>
                  </a:lnTo>
                  <a:lnTo>
                    <a:pt x="139" y="272"/>
                  </a:lnTo>
                  <a:lnTo>
                    <a:pt x="143" y="277"/>
                  </a:lnTo>
                  <a:lnTo>
                    <a:pt x="152" y="277"/>
                  </a:lnTo>
                  <a:lnTo>
                    <a:pt x="161" y="272"/>
                  </a:lnTo>
                  <a:lnTo>
                    <a:pt x="165" y="263"/>
                  </a:lnTo>
                  <a:lnTo>
                    <a:pt x="165" y="254"/>
                  </a:lnTo>
                  <a:lnTo>
                    <a:pt x="165" y="178"/>
                  </a:lnTo>
                  <a:lnTo>
                    <a:pt x="223" y="143"/>
                  </a:lnTo>
                  <a:lnTo>
                    <a:pt x="223" y="241"/>
                  </a:lnTo>
                  <a:lnTo>
                    <a:pt x="223" y="250"/>
                  </a:lnTo>
                  <a:lnTo>
                    <a:pt x="228" y="259"/>
                  </a:lnTo>
                  <a:lnTo>
                    <a:pt x="237" y="263"/>
                  </a:lnTo>
                  <a:lnTo>
                    <a:pt x="246" y="268"/>
                  </a:lnTo>
                  <a:lnTo>
                    <a:pt x="255" y="268"/>
                  </a:lnTo>
                  <a:lnTo>
                    <a:pt x="259" y="263"/>
                  </a:lnTo>
                  <a:lnTo>
                    <a:pt x="264" y="254"/>
                  </a:lnTo>
                  <a:lnTo>
                    <a:pt x="268" y="246"/>
                  </a:lnTo>
                  <a:lnTo>
                    <a:pt x="268" y="116"/>
                  </a:lnTo>
                  <a:lnTo>
                    <a:pt x="393" y="44"/>
                  </a:lnTo>
                  <a:lnTo>
                    <a:pt x="366" y="0"/>
                  </a:lnTo>
                  <a:lnTo>
                    <a:pt x="241" y="71"/>
                  </a:lnTo>
                  <a:lnTo>
                    <a:pt x="125" y="4"/>
                  </a:lnTo>
                  <a:lnTo>
                    <a:pt x="121" y="0"/>
                  </a:lnTo>
                  <a:lnTo>
                    <a:pt x="112" y="0"/>
                  </a:lnTo>
                  <a:lnTo>
                    <a:pt x="103" y="4"/>
                  </a:lnTo>
                  <a:lnTo>
                    <a:pt x="98" y="9"/>
                  </a:lnTo>
                  <a:lnTo>
                    <a:pt x="94" y="18"/>
                  </a:lnTo>
                  <a:lnTo>
                    <a:pt x="94" y="26"/>
                  </a:lnTo>
                  <a:lnTo>
                    <a:pt x="98" y="35"/>
                  </a:lnTo>
                  <a:lnTo>
                    <a:pt x="107" y="40"/>
                  </a:lnTo>
                  <a:lnTo>
                    <a:pt x="197" y="98"/>
                  </a:lnTo>
                  <a:lnTo>
                    <a:pt x="139" y="129"/>
                  </a:lnTo>
                  <a:lnTo>
                    <a:pt x="72" y="89"/>
                  </a:lnTo>
                  <a:lnTo>
                    <a:pt x="63" y="85"/>
                  </a:lnTo>
                  <a:lnTo>
                    <a:pt x="58" y="85"/>
                  </a:lnTo>
                  <a:lnTo>
                    <a:pt x="49" y="89"/>
                  </a:lnTo>
                  <a:lnTo>
                    <a:pt x="45" y="98"/>
                  </a:lnTo>
                  <a:lnTo>
                    <a:pt x="45" y="102"/>
                  </a:lnTo>
                  <a:lnTo>
                    <a:pt x="45" y="111"/>
                  </a:lnTo>
                  <a:lnTo>
                    <a:pt x="45" y="120"/>
                  </a:lnTo>
                  <a:lnTo>
                    <a:pt x="54" y="125"/>
                  </a:lnTo>
                  <a:lnTo>
                    <a:pt x="98" y="156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21176"/>
                    <a:invGamma/>
                  </a:schemeClr>
                </a:gs>
                <a:gs pos="100000">
                  <a:schemeClr val="fol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" name="Freeform 68"/>
            <p:cNvSpPr>
              <a:spLocks/>
            </p:cNvSpPr>
            <p:nvPr/>
          </p:nvSpPr>
          <p:spPr bwMode="auto">
            <a:xfrm>
              <a:off x="1210" y="648"/>
              <a:ext cx="299" cy="438"/>
            </a:xfrm>
            <a:custGeom>
              <a:avLst/>
              <a:gdLst/>
              <a:ahLst/>
              <a:cxnLst>
                <a:cxn ang="0">
                  <a:pos x="125" y="313"/>
                </a:cxn>
                <a:cxn ang="0">
                  <a:pos x="125" y="411"/>
                </a:cxn>
                <a:cxn ang="0">
                  <a:pos x="129" y="425"/>
                </a:cxn>
                <a:cxn ang="0">
                  <a:pos x="134" y="429"/>
                </a:cxn>
                <a:cxn ang="0">
                  <a:pos x="143" y="434"/>
                </a:cxn>
                <a:cxn ang="0">
                  <a:pos x="147" y="438"/>
                </a:cxn>
                <a:cxn ang="0">
                  <a:pos x="156" y="434"/>
                </a:cxn>
                <a:cxn ang="0">
                  <a:pos x="165" y="429"/>
                </a:cxn>
                <a:cxn ang="0">
                  <a:pos x="174" y="425"/>
                </a:cxn>
                <a:cxn ang="0">
                  <a:pos x="174" y="411"/>
                </a:cxn>
                <a:cxn ang="0">
                  <a:pos x="174" y="308"/>
                </a:cxn>
                <a:cxn ang="0">
                  <a:pos x="223" y="335"/>
                </a:cxn>
                <a:cxn ang="0">
                  <a:pos x="232" y="340"/>
                </a:cxn>
                <a:cxn ang="0">
                  <a:pos x="241" y="340"/>
                </a:cxn>
                <a:cxn ang="0">
                  <a:pos x="250" y="335"/>
                </a:cxn>
                <a:cxn ang="0">
                  <a:pos x="254" y="331"/>
                </a:cxn>
                <a:cxn ang="0">
                  <a:pos x="254" y="322"/>
                </a:cxn>
                <a:cxn ang="0">
                  <a:pos x="254" y="317"/>
                </a:cxn>
                <a:cxn ang="0">
                  <a:pos x="254" y="308"/>
                </a:cxn>
                <a:cxn ang="0">
                  <a:pos x="245" y="300"/>
                </a:cxn>
                <a:cxn ang="0">
                  <a:pos x="178" y="264"/>
                </a:cxn>
                <a:cxn ang="0">
                  <a:pos x="178" y="192"/>
                </a:cxn>
                <a:cxn ang="0">
                  <a:pos x="263" y="246"/>
                </a:cxn>
                <a:cxn ang="0">
                  <a:pos x="272" y="250"/>
                </a:cxn>
                <a:cxn ang="0">
                  <a:pos x="281" y="250"/>
                </a:cxn>
                <a:cxn ang="0">
                  <a:pos x="290" y="246"/>
                </a:cxn>
                <a:cxn ang="0">
                  <a:pos x="294" y="241"/>
                </a:cxn>
                <a:cxn ang="0">
                  <a:pos x="299" y="232"/>
                </a:cxn>
                <a:cxn ang="0">
                  <a:pos x="299" y="224"/>
                </a:cxn>
                <a:cxn ang="0">
                  <a:pos x="294" y="215"/>
                </a:cxn>
                <a:cxn ang="0">
                  <a:pos x="285" y="210"/>
                </a:cxn>
                <a:cxn ang="0">
                  <a:pos x="178" y="143"/>
                </a:cxn>
                <a:cxn ang="0">
                  <a:pos x="178" y="0"/>
                </a:cxn>
                <a:cxn ang="0">
                  <a:pos x="125" y="0"/>
                </a:cxn>
                <a:cxn ang="0">
                  <a:pos x="125" y="143"/>
                </a:cxn>
                <a:cxn ang="0">
                  <a:pos x="9" y="210"/>
                </a:cxn>
                <a:cxn ang="0">
                  <a:pos x="4" y="215"/>
                </a:cxn>
                <a:cxn ang="0">
                  <a:pos x="0" y="224"/>
                </a:cxn>
                <a:cxn ang="0">
                  <a:pos x="0" y="232"/>
                </a:cxn>
                <a:cxn ang="0">
                  <a:pos x="0" y="237"/>
                </a:cxn>
                <a:cxn ang="0">
                  <a:pos x="4" y="246"/>
                </a:cxn>
                <a:cxn ang="0">
                  <a:pos x="13" y="250"/>
                </a:cxn>
                <a:cxn ang="0">
                  <a:pos x="22" y="250"/>
                </a:cxn>
                <a:cxn ang="0">
                  <a:pos x="31" y="246"/>
                </a:cxn>
                <a:cxn ang="0">
                  <a:pos x="125" y="197"/>
                </a:cxn>
                <a:cxn ang="0">
                  <a:pos x="125" y="264"/>
                </a:cxn>
                <a:cxn ang="0">
                  <a:pos x="53" y="300"/>
                </a:cxn>
                <a:cxn ang="0">
                  <a:pos x="49" y="304"/>
                </a:cxn>
                <a:cxn ang="0">
                  <a:pos x="44" y="313"/>
                </a:cxn>
                <a:cxn ang="0">
                  <a:pos x="44" y="322"/>
                </a:cxn>
                <a:cxn ang="0">
                  <a:pos x="49" y="326"/>
                </a:cxn>
                <a:cxn ang="0">
                  <a:pos x="53" y="331"/>
                </a:cxn>
                <a:cxn ang="0">
                  <a:pos x="62" y="335"/>
                </a:cxn>
                <a:cxn ang="0">
                  <a:pos x="67" y="335"/>
                </a:cxn>
                <a:cxn ang="0">
                  <a:pos x="76" y="335"/>
                </a:cxn>
                <a:cxn ang="0">
                  <a:pos x="125" y="313"/>
                </a:cxn>
              </a:cxnLst>
              <a:rect l="0" t="0" r="r" b="b"/>
              <a:pathLst>
                <a:path w="299" h="438">
                  <a:moveTo>
                    <a:pt x="125" y="313"/>
                  </a:moveTo>
                  <a:lnTo>
                    <a:pt x="125" y="411"/>
                  </a:lnTo>
                  <a:lnTo>
                    <a:pt x="129" y="425"/>
                  </a:lnTo>
                  <a:lnTo>
                    <a:pt x="134" y="429"/>
                  </a:lnTo>
                  <a:lnTo>
                    <a:pt x="143" y="434"/>
                  </a:lnTo>
                  <a:lnTo>
                    <a:pt x="147" y="438"/>
                  </a:lnTo>
                  <a:lnTo>
                    <a:pt x="156" y="434"/>
                  </a:lnTo>
                  <a:lnTo>
                    <a:pt x="165" y="429"/>
                  </a:lnTo>
                  <a:lnTo>
                    <a:pt x="174" y="425"/>
                  </a:lnTo>
                  <a:lnTo>
                    <a:pt x="174" y="411"/>
                  </a:lnTo>
                  <a:lnTo>
                    <a:pt x="174" y="308"/>
                  </a:lnTo>
                  <a:lnTo>
                    <a:pt x="223" y="335"/>
                  </a:lnTo>
                  <a:lnTo>
                    <a:pt x="232" y="340"/>
                  </a:lnTo>
                  <a:lnTo>
                    <a:pt x="241" y="340"/>
                  </a:lnTo>
                  <a:lnTo>
                    <a:pt x="250" y="335"/>
                  </a:lnTo>
                  <a:lnTo>
                    <a:pt x="254" y="331"/>
                  </a:lnTo>
                  <a:lnTo>
                    <a:pt x="254" y="322"/>
                  </a:lnTo>
                  <a:lnTo>
                    <a:pt x="254" y="317"/>
                  </a:lnTo>
                  <a:lnTo>
                    <a:pt x="254" y="308"/>
                  </a:lnTo>
                  <a:lnTo>
                    <a:pt x="245" y="300"/>
                  </a:lnTo>
                  <a:lnTo>
                    <a:pt x="178" y="264"/>
                  </a:lnTo>
                  <a:lnTo>
                    <a:pt x="178" y="192"/>
                  </a:lnTo>
                  <a:lnTo>
                    <a:pt x="263" y="246"/>
                  </a:lnTo>
                  <a:lnTo>
                    <a:pt x="272" y="250"/>
                  </a:lnTo>
                  <a:lnTo>
                    <a:pt x="281" y="250"/>
                  </a:lnTo>
                  <a:lnTo>
                    <a:pt x="290" y="246"/>
                  </a:lnTo>
                  <a:lnTo>
                    <a:pt x="294" y="241"/>
                  </a:lnTo>
                  <a:lnTo>
                    <a:pt x="299" y="232"/>
                  </a:lnTo>
                  <a:lnTo>
                    <a:pt x="299" y="224"/>
                  </a:lnTo>
                  <a:lnTo>
                    <a:pt x="294" y="215"/>
                  </a:lnTo>
                  <a:lnTo>
                    <a:pt x="285" y="210"/>
                  </a:lnTo>
                  <a:lnTo>
                    <a:pt x="178" y="143"/>
                  </a:lnTo>
                  <a:lnTo>
                    <a:pt x="178" y="0"/>
                  </a:lnTo>
                  <a:lnTo>
                    <a:pt x="125" y="0"/>
                  </a:lnTo>
                  <a:lnTo>
                    <a:pt x="125" y="143"/>
                  </a:lnTo>
                  <a:lnTo>
                    <a:pt x="9" y="210"/>
                  </a:lnTo>
                  <a:lnTo>
                    <a:pt x="4" y="215"/>
                  </a:lnTo>
                  <a:lnTo>
                    <a:pt x="0" y="224"/>
                  </a:lnTo>
                  <a:lnTo>
                    <a:pt x="0" y="232"/>
                  </a:lnTo>
                  <a:lnTo>
                    <a:pt x="0" y="237"/>
                  </a:lnTo>
                  <a:lnTo>
                    <a:pt x="4" y="246"/>
                  </a:lnTo>
                  <a:lnTo>
                    <a:pt x="13" y="250"/>
                  </a:lnTo>
                  <a:lnTo>
                    <a:pt x="22" y="250"/>
                  </a:lnTo>
                  <a:lnTo>
                    <a:pt x="31" y="246"/>
                  </a:lnTo>
                  <a:lnTo>
                    <a:pt x="125" y="197"/>
                  </a:lnTo>
                  <a:lnTo>
                    <a:pt x="125" y="264"/>
                  </a:lnTo>
                  <a:lnTo>
                    <a:pt x="53" y="300"/>
                  </a:lnTo>
                  <a:lnTo>
                    <a:pt x="49" y="304"/>
                  </a:lnTo>
                  <a:lnTo>
                    <a:pt x="44" y="313"/>
                  </a:lnTo>
                  <a:lnTo>
                    <a:pt x="44" y="322"/>
                  </a:lnTo>
                  <a:lnTo>
                    <a:pt x="49" y="326"/>
                  </a:lnTo>
                  <a:lnTo>
                    <a:pt x="53" y="331"/>
                  </a:lnTo>
                  <a:lnTo>
                    <a:pt x="62" y="335"/>
                  </a:lnTo>
                  <a:lnTo>
                    <a:pt x="67" y="335"/>
                  </a:lnTo>
                  <a:lnTo>
                    <a:pt x="76" y="335"/>
                  </a:lnTo>
                  <a:lnTo>
                    <a:pt x="125" y="313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21176"/>
                    <a:invGamma/>
                  </a:schemeClr>
                </a:gs>
                <a:gs pos="100000">
                  <a:schemeClr val="fol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6" name="Freeform 69"/>
            <p:cNvSpPr>
              <a:spLocks/>
            </p:cNvSpPr>
            <p:nvPr/>
          </p:nvSpPr>
          <p:spPr bwMode="auto">
            <a:xfrm>
              <a:off x="1348" y="626"/>
              <a:ext cx="393" cy="272"/>
            </a:xfrm>
            <a:custGeom>
              <a:avLst/>
              <a:gdLst/>
              <a:ahLst/>
              <a:cxnLst>
                <a:cxn ang="0">
                  <a:pos x="272" y="201"/>
                </a:cxn>
                <a:cxn ang="0">
                  <a:pos x="357" y="250"/>
                </a:cxn>
                <a:cxn ang="0">
                  <a:pos x="366" y="254"/>
                </a:cxn>
                <a:cxn ang="0">
                  <a:pos x="375" y="254"/>
                </a:cxn>
                <a:cxn ang="0">
                  <a:pos x="384" y="250"/>
                </a:cxn>
                <a:cxn ang="0">
                  <a:pos x="388" y="241"/>
                </a:cxn>
                <a:cxn ang="0">
                  <a:pos x="393" y="232"/>
                </a:cxn>
                <a:cxn ang="0">
                  <a:pos x="393" y="223"/>
                </a:cxn>
                <a:cxn ang="0">
                  <a:pos x="388" y="214"/>
                </a:cxn>
                <a:cxn ang="0">
                  <a:pos x="384" y="210"/>
                </a:cxn>
                <a:cxn ang="0">
                  <a:pos x="295" y="156"/>
                </a:cxn>
                <a:cxn ang="0">
                  <a:pos x="339" y="129"/>
                </a:cxn>
                <a:cxn ang="0">
                  <a:pos x="348" y="125"/>
                </a:cxn>
                <a:cxn ang="0">
                  <a:pos x="353" y="116"/>
                </a:cxn>
                <a:cxn ang="0">
                  <a:pos x="353" y="107"/>
                </a:cxn>
                <a:cxn ang="0">
                  <a:pos x="353" y="98"/>
                </a:cxn>
                <a:cxn ang="0">
                  <a:pos x="344" y="94"/>
                </a:cxn>
                <a:cxn ang="0">
                  <a:pos x="339" y="89"/>
                </a:cxn>
                <a:cxn ang="0">
                  <a:pos x="330" y="89"/>
                </a:cxn>
                <a:cxn ang="0">
                  <a:pos x="321" y="89"/>
                </a:cxn>
                <a:cxn ang="0">
                  <a:pos x="254" y="129"/>
                </a:cxn>
                <a:cxn ang="0">
                  <a:pos x="196" y="94"/>
                </a:cxn>
                <a:cxn ang="0">
                  <a:pos x="281" y="49"/>
                </a:cxn>
                <a:cxn ang="0">
                  <a:pos x="290" y="40"/>
                </a:cxn>
                <a:cxn ang="0">
                  <a:pos x="295" y="31"/>
                </a:cxn>
                <a:cxn ang="0">
                  <a:pos x="295" y="26"/>
                </a:cxn>
                <a:cxn ang="0">
                  <a:pos x="295" y="18"/>
                </a:cxn>
                <a:cxn ang="0">
                  <a:pos x="290" y="9"/>
                </a:cxn>
                <a:cxn ang="0">
                  <a:pos x="281" y="4"/>
                </a:cxn>
                <a:cxn ang="0">
                  <a:pos x="272" y="4"/>
                </a:cxn>
                <a:cxn ang="0">
                  <a:pos x="263" y="9"/>
                </a:cxn>
                <a:cxn ang="0">
                  <a:pos x="152" y="71"/>
                </a:cxn>
                <a:cxn ang="0">
                  <a:pos x="27" y="0"/>
                </a:cxn>
                <a:cxn ang="0">
                  <a:pos x="0" y="44"/>
                </a:cxn>
                <a:cxn ang="0">
                  <a:pos x="125" y="116"/>
                </a:cxn>
                <a:cxn ang="0">
                  <a:pos x="125" y="250"/>
                </a:cxn>
                <a:cxn ang="0">
                  <a:pos x="125" y="259"/>
                </a:cxn>
                <a:cxn ang="0">
                  <a:pos x="129" y="263"/>
                </a:cxn>
                <a:cxn ang="0">
                  <a:pos x="138" y="268"/>
                </a:cxn>
                <a:cxn ang="0">
                  <a:pos x="143" y="272"/>
                </a:cxn>
                <a:cxn ang="0">
                  <a:pos x="152" y="272"/>
                </a:cxn>
                <a:cxn ang="0">
                  <a:pos x="161" y="268"/>
                </a:cxn>
                <a:cxn ang="0">
                  <a:pos x="165" y="259"/>
                </a:cxn>
                <a:cxn ang="0">
                  <a:pos x="165" y="250"/>
                </a:cxn>
                <a:cxn ang="0">
                  <a:pos x="170" y="143"/>
                </a:cxn>
                <a:cxn ang="0">
                  <a:pos x="228" y="178"/>
                </a:cxn>
                <a:cxn ang="0">
                  <a:pos x="223" y="254"/>
                </a:cxn>
                <a:cxn ang="0">
                  <a:pos x="228" y="263"/>
                </a:cxn>
                <a:cxn ang="0">
                  <a:pos x="232" y="268"/>
                </a:cxn>
                <a:cxn ang="0">
                  <a:pos x="237" y="272"/>
                </a:cxn>
                <a:cxn ang="0">
                  <a:pos x="245" y="272"/>
                </a:cxn>
                <a:cxn ang="0">
                  <a:pos x="254" y="272"/>
                </a:cxn>
                <a:cxn ang="0">
                  <a:pos x="259" y="268"/>
                </a:cxn>
                <a:cxn ang="0">
                  <a:pos x="263" y="263"/>
                </a:cxn>
                <a:cxn ang="0">
                  <a:pos x="268" y="254"/>
                </a:cxn>
                <a:cxn ang="0">
                  <a:pos x="272" y="201"/>
                </a:cxn>
              </a:cxnLst>
              <a:rect l="0" t="0" r="r" b="b"/>
              <a:pathLst>
                <a:path w="393" h="272">
                  <a:moveTo>
                    <a:pt x="272" y="201"/>
                  </a:moveTo>
                  <a:lnTo>
                    <a:pt x="357" y="250"/>
                  </a:lnTo>
                  <a:lnTo>
                    <a:pt x="366" y="254"/>
                  </a:lnTo>
                  <a:lnTo>
                    <a:pt x="375" y="254"/>
                  </a:lnTo>
                  <a:lnTo>
                    <a:pt x="384" y="250"/>
                  </a:lnTo>
                  <a:lnTo>
                    <a:pt x="388" y="241"/>
                  </a:lnTo>
                  <a:lnTo>
                    <a:pt x="393" y="232"/>
                  </a:lnTo>
                  <a:lnTo>
                    <a:pt x="393" y="223"/>
                  </a:lnTo>
                  <a:lnTo>
                    <a:pt x="388" y="214"/>
                  </a:lnTo>
                  <a:lnTo>
                    <a:pt x="384" y="210"/>
                  </a:lnTo>
                  <a:lnTo>
                    <a:pt x="295" y="156"/>
                  </a:lnTo>
                  <a:lnTo>
                    <a:pt x="339" y="129"/>
                  </a:lnTo>
                  <a:lnTo>
                    <a:pt x="348" y="125"/>
                  </a:lnTo>
                  <a:lnTo>
                    <a:pt x="353" y="116"/>
                  </a:lnTo>
                  <a:lnTo>
                    <a:pt x="353" y="107"/>
                  </a:lnTo>
                  <a:lnTo>
                    <a:pt x="353" y="98"/>
                  </a:lnTo>
                  <a:lnTo>
                    <a:pt x="344" y="94"/>
                  </a:lnTo>
                  <a:lnTo>
                    <a:pt x="339" y="89"/>
                  </a:lnTo>
                  <a:lnTo>
                    <a:pt x="330" y="89"/>
                  </a:lnTo>
                  <a:lnTo>
                    <a:pt x="321" y="89"/>
                  </a:lnTo>
                  <a:lnTo>
                    <a:pt x="254" y="129"/>
                  </a:lnTo>
                  <a:lnTo>
                    <a:pt x="196" y="94"/>
                  </a:lnTo>
                  <a:lnTo>
                    <a:pt x="281" y="49"/>
                  </a:lnTo>
                  <a:lnTo>
                    <a:pt x="290" y="40"/>
                  </a:lnTo>
                  <a:lnTo>
                    <a:pt x="295" y="31"/>
                  </a:lnTo>
                  <a:lnTo>
                    <a:pt x="295" y="26"/>
                  </a:lnTo>
                  <a:lnTo>
                    <a:pt x="295" y="18"/>
                  </a:lnTo>
                  <a:lnTo>
                    <a:pt x="290" y="9"/>
                  </a:lnTo>
                  <a:lnTo>
                    <a:pt x="281" y="4"/>
                  </a:lnTo>
                  <a:lnTo>
                    <a:pt x="272" y="4"/>
                  </a:lnTo>
                  <a:lnTo>
                    <a:pt x="263" y="9"/>
                  </a:lnTo>
                  <a:lnTo>
                    <a:pt x="152" y="71"/>
                  </a:lnTo>
                  <a:lnTo>
                    <a:pt x="27" y="0"/>
                  </a:lnTo>
                  <a:lnTo>
                    <a:pt x="0" y="44"/>
                  </a:lnTo>
                  <a:lnTo>
                    <a:pt x="125" y="116"/>
                  </a:lnTo>
                  <a:lnTo>
                    <a:pt x="125" y="250"/>
                  </a:lnTo>
                  <a:lnTo>
                    <a:pt x="125" y="259"/>
                  </a:lnTo>
                  <a:lnTo>
                    <a:pt x="129" y="263"/>
                  </a:lnTo>
                  <a:lnTo>
                    <a:pt x="138" y="268"/>
                  </a:lnTo>
                  <a:lnTo>
                    <a:pt x="143" y="272"/>
                  </a:lnTo>
                  <a:lnTo>
                    <a:pt x="152" y="272"/>
                  </a:lnTo>
                  <a:lnTo>
                    <a:pt x="161" y="268"/>
                  </a:lnTo>
                  <a:lnTo>
                    <a:pt x="165" y="259"/>
                  </a:lnTo>
                  <a:lnTo>
                    <a:pt x="165" y="250"/>
                  </a:lnTo>
                  <a:lnTo>
                    <a:pt x="170" y="143"/>
                  </a:lnTo>
                  <a:lnTo>
                    <a:pt x="228" y="178"/>
                  </a:lnTo>
                  <a:lnTo>
                    <a:pt x="223" y="254"/>
                  </a:lnTo>
                  <a:lnTo>
                    <a:pt x="228" y="263"/>
                  </a:lnTo>
                  <a:lnTo>
                    <a:pt x="232" y="268"/>
                  </a:lnTo>
                  <a:lnTo>
                    <a:pt x="237" y="272"/>
                  </a:lnTo>
                  <a:lnTo>
                    <a:pt x="245" y="272"/>
                  </a:lnTo>
                  <a:lnTo>
                    <a:pt x="254" y="272"/>
                  </a:lnTo>
                  <a:lnTo>
                    <a:pt x="259" y="268"/>
                  </a:lnTo>
                  <a:lnTo>
                    <a:pt x="263" y="263"/>
                  </a:lnTo>
                  <a:lnTo>
                    <a:pt x="268" y="254"/>
                  </a:lnTo>
                  <a:lnTo>
                    <a:pt x="272" y="201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21176"/>
                    <a:invGamma/>
                  </a:schemeClr>
                </a:gs>
                <a:gs pos="100000">
                  <a:schemeClr val="fol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" name="Freeform 70"/>
            <p:cNvSpPr>
              <a:spLocks/>
            </p:cNvSpPr>
            <p:nvPr/>
          </p:nvSpPr>
          <p:spPr bwMode="auto">
            <a:xfrm>
              <a:off x="1348" y="393"/>
              <a:ext cx="393" cy="277"/>
            </a:xfrm>
            <a:custGeom>
              <a:avLst/>
              <a:gdLst/>
              <a:ahLst/>
              <a:cxnLst>
                <a:cxn ang="0">
                  <a:pos x="295" y="121"/>
                </a:cxn>
                <a:cxn ang="0">
                  <a:pos x="384" y="72"/>
                </a:cxn>
                <a:cxn ang="0">
                  <a:pos x="393" y="63"/>
                </a:cxn>
                <a:cxn ang="0">
                  <a:pos x="393" y="54"/>
                </a:cxn>
                <a:cxn ang="0">
                  <a:pos x="393" y="49"/>
                </a:cxn>
                <a:cxn ang="0">
                  <a:pos x="393" y="40"/>
                </a:cxn>
                <a:cxn ang="0">
                  <a:pos x="384" y="31"/>
                </a:cxn>
                <a:cxn ang="0">
                  <a:pos x="379" y="27"/>
                </a:cxn>
                <a:cxn ang="0">
                  <a:pos x="370" y="27"/>
                </a:cxn>
                <a:cxn ang="0">
                  <a:pos x="357" y="27"/>
                </a:cxn>
                <a:cxn ang="0">
                  <a:pos x="268" y="81"/>
                </a:cxn>
                <a:cxn ang="0">
                  <a:pos x="268" y="27"/>
                </a:cxn>
                <a:cxn ang="0">
                  <a:pos x="268" y="14"/>
                </a:cxn>
                <a:cxn ang="0">
                  <a:pos x="263" y="9"/>
                </a:cxn>
                <a:cxn ang="0">
                  <a:pos x="254" y="5"/>
                </a:cxn>
                <a:cxn ang="0">
                  <a:pos x="250" y="0"/>
                </a:cxn>
                <a:cxn ang="0">
                  <a:pos x="241" y="5"/>
                </a:cxn>
                <a:cxn ang="0">
                  <a:pos x="232" y="5"/>
                </a:cxn>
                <a:cxn ang="0">
                  <a:pos x="228" y="14"/>
                </a:cxn>
                <a:cxn ang="0">
                  <a:pos x="228" y="23"/>
                </a:cxn>
                <a:cxn ang="0">
                  <a:pos x="228" y="99"/>
                </a:cxn>
                <a:cxn ang="0">
                  <a:pos x="170" y="134"/>
                </a:cxn>
                <a:cxn ang="0">
                  <a:pos x="170" y="36"/>
                </a:cxn>
                <a:cxn ang="0">
                  <a:pos x="170" y="27"/>
                </a:cxn>
                <a:cxn ang="0">
                  <a:pos x="165" y="18"/>
                </a:cxn>
                <a:cxn ang="0">
                  <a:pos x="156" y="14"/>
                </a:cxn>
                <a:cxn ang="0">
                  <a:pos x="147" y="9"/>
                </a:cxn>
                <a:cxn ang="0">
                  <a:pos x="138" y="9"/>
                </a:cxn>
                <a:cxn ang="0">
                  <a:pos x="134" y="14"/>
                </a:cxn>
                <a:cxn ang="0">
                  <a:pos x="129" y="23"/>
                </a:cxn>
                <a:cxn ang="0">
                  <a:pos x="125" y="31"/>
                </a:cxn>
                <a:cxn ang="0">
                  <a:pos x="125" y="161"/>
                </a:cxn>
                <a:cxn ang="0">
                  <a:pos x="0" y="233"/>
                </a:cxn>
                <a:cxn ang="0">
                  <a:pos x="27" y="277"/>
                </a:cxn>
                <a:cxn ang="0">
                  <a:pos x="152" y="206"/>
                </a:cxn>
                <a:cxn ang="0">
                  <a:pos x="268" y="273"/>
                </a:cxn>
                <a:cxn ang="0">
                  <a:pos x="272" y="277"/>
                </a:cxn>
                <a:cxn ang="0">
                  <a:pos x="281" y="277"/>
                </a:cxn>
                <a:cxn ang="0">
                  <a:pos x="290" y="273"/>
                </a:cxn>
                <a:cxn ang="0">
                  <a:pos x="295" y="268"/>
                </a:cxn>
                <a:cxn ang="0">
                  <a:pos x="299" y="259"/>
                </a:cxn>
                <a:cxn ang="0">
                  <a:pos x="299" y="251"/>
                </a:cxn>
                <a:cxn ang="0">
                  <a:pos x="295" y="242"/>
                </a:cxn>
                <a:cxn ang="0">
                  <a:pos x="286" y="237"/>
                </a:cxn>
                <a:cxn ang="0">
                  <a:pos x="196" y="179"/>
                </a:cxn>
                <a:cxn ang="0">
                  <a:pos x="254" y="148"/>
                </a:cxn>
                <a:cxn ang="0">
                  <a:pos x="321" y="188"/>
                </a:cxn>
                <a:cxn ang="0">
                  <a:pos x="330" y="192"/>
                </a:cxn>
                <a:cxn ang="0">
                  <a:pos x="335" y="192"/>
                </a:cxn>
                <a:cxn ang="0">
                  <a:pos x="344" y="188"/>
                </a:cxn>
                <a:cxn ang="0">
                  <a:pos x="348" y="179"/>
                </a:cxn>
                <a:cxn ang="0">
                  <a:pos x="348" y="175"/>
                </a:cxn>
                <a:cxn ang="0">
                  <a:pos x="348" y="166"/>
                </a:cxn>
                <a:cxn ang="0">
                  <a:pos x="348" y="157"/>
                </a:cxn>
                <a:cxn ang="0">
                  <a:pos x="339" y="152"/>
                </a:cxn>
                <a:cxn ang="0">
                  <a:pos x="295" y="121"/>
                </a:cxn>
              </a:cxnLst>
              <a:rect l="0" t="0" r="r" b="b"/>
              <a:pathLst>
                <a:path w="393" h="277">
                  <a:moveTo>
                    <a:pt x="295" y="121"/>
                  </a:moveTo>
                  <a:lnTo>
                    <a:pt x="384" y="72"/>
                  </a:lnTo>
                  <a:lnTo>
                    <a:pt x="393" y="63"/>
                  </a:lnTo>
                  <a:lnTo>
                    <a:pt x="393" y="54"/>
                  </a:lnTo>
                  <a:lnTo>
                    <a:pt x="393" y="49"/>
                  </a:lnTo>
                  <a:lnTo>
                    <a:pt x="393" y="40"/>
                  </a:lnTo>
                  <a:lnTo>
                    <a:pt x="384" y="31"/>
                  </a:lnTo>
                  <a:lnTo>
                    <a:pt x="379" y="27"/>
                  </a:lnTo>
                  <a:lnTo>
                    <a:pt x="370" y="27"/>
                  </a:lnTo>
                  <a:lnTo>
                    <a:pt x="357" y="27"/>
                  </a:lnTo>
                  <a:lnTo>
                    <a:pt x="268" y="81"/>
                  </a:lnTo>
                  <a:lnTo>
                    <a:pt x="268" y="27"/>
                  </a:lnTo>
                  <a:lnTo>
                    <a:pt x="268" y="14"/>
                  </a:lnTo>
                  <a:lnTo>
                    <a:pt x="263" y="9"/>
                  </a:lnTo>
                  <a:lnTo>
                    <a:pt x="254" y="5"/>
                  </a:lnTo>
                  <a:lnTo>
                    <a:pt x="250" y="0"/>
                  </a:lnTo>
                  <a:lnTo>
                    <a:pt x="241" y="5"/>
                  </a:lnTo>
                  <a:lnTo>
                    <a:pt x="232" y="5"/>
                  </a:lnTo>
                  <a:lnTo>
                    <a:pt x="228" y="14"/>
                  </a:lnTo>
                  <a:lnTo>
                    <a:pt x="228" y="23"/>
                  </a:lnTo>
                  <a:lnTo>
                    <a:pt x="228" y="99"/>
                  </a:lnTo>
                  <a:lnTo>
                    <a:pt x="170" y="134"/>
                  </a:lnTo>
                  <a:lnTo>
                    <a:pt x="170" y="36"/>
                  </a:lnTo>
                  <a:lnTo>
                    <a:pt x="170" y="27"/>
                  </a:lnTo>
                  <a:lnTo>
                    <a:pt x="165" y="18"/>
                  </a:lnTo>
                  <a:lnTo>
                    <a:pt x="156" y="14"/>
                  </a:lnTo>
                  <a:lnTo>
                    <a:pt x="147" y="9"/>
                  </a:lnTo>
                  <a:lnTo>
                    <a:pt x="138" y="9"/>
                  </a:lnTo>
                  <a:lnTo>
                    <a:pt x="134" y="14"/>
                  </a:lnTo>
                  <a:lnTo>
                    <a:pt x="129" y="23"/>
                  </a:lnTo>
                  <a:lnTo>
                    <a:pt x="125" y="31"/>
                  </a:lnTo>
                  <a:lnTo>
                    <a:pt x="125" y="161"/>
                  </a:lnTo>
                  <a:lnTo>
                    <a:pt x="0" y="233"/>
                  </a:lnTo>
                  <a:lnTo>
                    <a:pt x="27" y="277"/>
                  </a:lnTo>
                  <a:lnTo>
                    <a:pt x="152" y="206"/>
                  </a:lnTo>
                  <a:lnTo>
                    <a:pt x="268" y="273"/>
                  </a:lnTo>
                  <a:lnTo>
                    <a:pt x="272" y="277"/>
                  </a:lnTo>
                  <a:lnTo>
                    <a:pt x="281" y="277"/>
                  </a:lnTo>
                  <a:lnTo>
                    <a:pt x="290" y="273"/>
                  </a:lnTo>
                  <a:lnTo>
                    <a:pt x="295" y="268"/>
                  </a:lnTo>
                  <a:lnTo>
                    <a:pt x="299" y="259"/>
                  </a:lnTo>
                  <a:lnTo>
                    <a:pt x="299" y="251"/>
                  </a:lnTo>
                  <a:lnTo>
                    <a:pt x="295" y="242"/>
                  </a:lnTo>
                  <a:lnTo>
                    <a:pt x="286" y="237"/>
                  </a:lnTo>
                  <a:lnTo>
                    <a:pt x="196" y="179"/>
                  </a:lnTo>
                  <a:lnTo>
                    <a:pt x="254" y="148"/>
                  </a:lnTo>
                  <a:lnTo>
                    <a:pt x="321" y="188"/>
                  </a:lnTo>
                  <a:lnTo>
                    <a:pt x="330" y="192"/>
                  </a:lnTo>
                  <a:lnTo>
                    <a:pt x="335" y="192"/>
                  </a:lnTo>
                  <a:lnTo>
                    <a:pt x="344" y="188"/>
                  </a:lnTo>
                  <a:lnTo>
                    <a:pt x="348" y="179"/>
                  </a:lnTo>
                  <a:lnTo>
                    <a:pt x="348" y="175"/>
                  </a:lnTo>
                  <a:lnTo>
                    <a:pt x="348" y="166"/>
                  </a:lnTo>
                  <a:lnTo>
                    <a:pt x="348" y="157"/>
                  </a:lnTo>
                  <a:lnTo>
                    <a:pt x="339" y="152"/>
                  </a:lnTo>
                  <a:lnTo>
                    <a:pt x="295" y="121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21176"/>
                    <a:invGamma/>
                  </a:schemeClr>
                </a:gs>
                <a:gs pos="100000">
                  <a:schemeClr val="fol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" name="Freeform 71"/>
            <p:cNvSpPr>
              <a:spLocks/>
            </p:cNvSpPr>
            <p:nvPr/>
          </p:nvSpPr>
          <p:spPr bwMode="auto">
            <a:xfrm>
              <a:off x="1232" y="536"/>
              <a:ext cx="263" cy="228"/>
            </a:xfrm>
            <a:custGeom>
              <a:avLst/>
              <a:gdLst/>
              <a:ahLst/>
              <a:cxnLst>
                <a:cxn ang="0">
                  <a:pos x="0" y="116"/>
                </a:cxn>
                <a:cxn ang="0">
                  <a:pos x="49" y="67"/>
                </a:cxn>
                <a:cxn ang="0">
                  <a:pos x="67" y="0"/>
                </a:cxn>
                <a:cxn ang="0">
                  <a:pos x="134" y="23"/>
                </a:cxn>
                <a:cxn ang="0">
                  <a:pos x="201" y="0"/>
                </a:cxn>
                <a:cxn ang="0">
                  <a:pos x="214" y="67"/>
                </a:cxn>
                <a:cxn ang="0">
                  <a:pos x="263" y="116"/>
                </a:cxn>
                <a:cxn ang="0">
                  <a:pos x="214" y="161"/>
                </a:cxn>
                <a:cxn ang="0">
                  <a:pos x="201" y="228"/>
                </a:cxn>
                <a:cxn ang="0">
                  <a:pos x="134" y="210"/>
                </a:cxn>
                <a:cxn ang="0">
                  <a:pos x="67" y="228"/>
                </a:cxn>
                <a:cxn ang="0">
                  <a:pos x="49" y="161"/>
                </a:cxn>
                <a:cxn ang="0">
                  <a:pos x="0" y="116"/>
                </a:cxn>
              </a:cxnLst>
              <a:rect l="0" t="0" r="r" b="b"/>
              <a:pathLst>
                <a:path w="263" h="228">
                  <a:moveTo>
                    <a:pt x="0" y="116"/>
                  </a:moveTo>
                  <a:lnTo>
                    <a:pt x="49" y="67"/>
                  </a:lnTo>
                  <a:lnTo>
                    <a:pt x="67" y="0"/>
                  </a:lnTo>
                  <a:lnTo>
                    <a:pt x="134" y="23"/>
                  </a:lnTo>
                  <a:lnTo>
                    <a:pt x="201" y="0"/>
                  </a:lnTo>
                  <a:lnTo>
                    <a:pt x="214" y="67"/>
                  </a:lnTo>
                  <a:lnTo>
                    <a:pt x="263" y="116"/>
                  </a:lnTo>
                  <a:lnTo>
                    <a:pt x="214" y="161"/>
                  </a:lnTo>
                  <a:lnTo>
                    <a:pt x="201" y="228"/>
                  </a:lnTo>
                  <a:lnTo>
                    <a:pt x="134" y="210"/>
                  </a:lnTo>
                  <a:lnTo>
                    <a:pt x="67" y="228"/>
                  </a:lnTo>
                  <a:lnTo>
                    <a:pt x="49" y="161"/>
                  </a:lnTo>
                  <a:lnTo>
                    <a:pt x="0" y="116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21176"/>
                    <a:invGamma/>
                  </a:schemeClr>
                </a:gs>
                <a:gs pos="100000">
                  <a:schemeClr val="fol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9" name="Group 4"/>
          <p:cNvGrpSpPr>
            <a:grpSpLocks/>
          </p:cNvGrpSpPr>
          <p:nvPr userDrawn="1"/>
        </p:nvGrpSpPr>
        <p:grpSpPr bwMode="auto">
          <a:xfrm>
            <a:off x="785786" y="1714488"/>
            <a:ext cx="4111625" cy="3917950"/>
            <a:chOff x="528" y="1084"/>
            <a:chExt cx="2590" cy="2468"/>
          </a:xfrm>
        </p:grpSpPr>
        <p:sp>
          <p:nvSpPr>
            <p:cNvPr id="110" name="AutoShape 5"/>
            <p:cNvSpPr>
              <a:spLocks noChangeArrowheads="1"/>
            </p:cNvSpPr>
            <p:nvPr/>
          </p:nvSpPr>
          <p:spPr bwMode="gray">
            <a:xfrm rot="5432887">
              <a:off x="2183" y="1830"/>
              <a:ext cx="962" cy="908"/>
            </a:xfrm>
            <a:prstGeom prst="hexagon">
              <a:avLst>
                <a:gd name="adj" fmla="val 26487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ObliqueTopLeft">
                <a:rot lat="21299999" lon="20999999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rot="10800000" vert="eaVert" wrap="none" anchor="ctr">
              <a:flatTx/>
            </a:bodyPr>
            <a:lstStyle/>
            <a:p>
              <a:pPr algn="ctr" eaLnBrk="0" hangingPunct="0"/>
              <a:r>
                <a:rPr lang="ru-RU" sz="2400" b="1" dirty="0" smtClean="0">
                  <a:solidFill>
                    <a:srgbClr val="FFFFFF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reflection blurRad="6350" stA="50000" endA="300" endPos="50000" dist="29997" dir="5400000" sy="-100000" algn="bl" rotWithShape="0"/>
                  </a:effectLst>
                </a:rPr>
                <a:t>Медиа</a:t>
              </a:r>
              <a:endParaRPr lang="en-US" sz="2400" b="1" dirty="0"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endParaRPr>
            </a:p>
          </p:txBody>
        </p:sp>
        <p:sp>
          <p:nvSpPr>
            <p:cNvPr id="111" name="AutoShape 6"/>
            <p:cNvSpPr>
              <a:spLocks noChangeArrowheads="1"/>
            </p:cNvSpPr>
            <p:nvPr/>
          </p:nvSpPr>
          <p:spPr bwMode="gray">
            <a:xfrm rot="5432887">
              <a:off x="1735" y="1111"/>
              <a:ext cx="962" cy="908"/>
            </a:xfrm>
            <a:prstGeom prst="hexagon">
              <a:avLst>
                <a:gd name="adj" fmla="val 26487"/>
                <a:gd name="vf" fmla="val 115470"/>
              </a:avLst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ObliqueTopLeft">
                <a:rot lat="21299999" lon="20999999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rot="10800000" vert="eaVert" wrap="none" anchor="ctr">
              <a:flatTx/>
            </a:bodyPr>
            <a:lstStyle/>
            <a:p>
              <a:pPr algn="ctr" eaLnBrk="0" hangingPunct="0"/>
              <a:r>
                <a:rPr lang="ru-RU" sz="2400" b="1" dirty="0" smtClean="0">
                  <a:solidFill>
                    <a:srgbClr val="FFFFFF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reflection blurRad="6350" stA="50000" endA="300" endPos="50000" dist="29997" dir="5400000" sy="-100000" algn="bl" rotWithShape="0"/>
                  </a:effectLst>
                </a:rPr>
                <a:t>Медиа</a:t>
              </a:r>
              <a:endParaRPr lang="en-US" sz="2400" b="1" dirty="0"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endParaRPr>
            </a:p>
          </p:txBody>
        </p:sp>
        <p:sp>
          <p:nvSpPr>
            <p:cNvPr id="112" name="AutoShape 7"/>
            <p:cNvSpPr>
              <a:spLocks noChangeArrowheads="1"/>
            </p:cNvSpPr>
            <p:nvPr/>
          </p:nvSpPr>
          <p:spPr bwMode="gray">
            <a:xfrm rot="5432887">
              <a:off x="1783" y="2581"/>
              <a:ext cx="962" cy="908"/>
            </a:xfrm>
            <a:prstGeom prst="hexagon">
              <a:avLst>
                <a:gd name="adj" fmla="val 26487"/>
                <a:gd name="vf" fmla="val 115470"/>
              </a:avLst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ObliqueTopLeft">
                <a:rot lat="21299999" lon="20999999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rot="10800000" vert="eaVert" wrap="none" anchor="ctr">
              <a:flatTx/>
            </a:bodyPr>
            <a:lstStyle/>
            <a:p>
              <a:pPr algn="ctr" eaLnBrk="0" hangingPunct="0"/>
              <a:r>
                <a:rPr lang="ru-RU" sz="2400" b="1" dirty="0" smtClean="0">
                  <a:solidFill>
                    <a:srgbClr val="FFFFFF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reflection blurRad="6350" stA="50000" endA="300" endPos="50000" dist="29997" dir="5400000" sy="-100000" algn="bl" rotWithShape="0"/>
                  </a:effectLst>
                </a:rPr>
                <a:t>Медиа</a:t>
              </a:r>
              <a:endParaRPr lang="en-US" sz="2400" b="1" dirty="0"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endParaRPr>
            </a:p>
          </p:txBody>
        </p:sp>
        <p:sp>
          <p:nvSpPr>
            <p:cNvPr id="113" name="AutoShape 8"/>
            <p:cNvSpPr>
              <a:spLocks noChangeArrowheads="1"/>
            </p:cNvSpPr>
            <p:nvPr/>
          </p:nvSpPr>
          <p:spPr bwMode="gray">
            <a:xfrm rot="5400000">
              <a:off x="1337" y="1858"/>
              <a:ext cx="962" cy="908"/>
            </a:xfrm>
            <a:prstGeom prst="hexagon">
              <a:avLst>
                <a:gd name="adj" fmla="val 26487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ObliqueTopLeft">
                <a:rot lat="21299999" lon="20999999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rot="10800000" vert="eaVert" wrap="none" anchor="ctr">
              <a:flatTx/>
            </a:bodyPr>
            <a:lstStyle/>
            <a:p>
              <a:pPr algn="ctr" eaLnBrk="0" hangingPunct="0"/>
              <a:r>
                <a:rPr lang="ru-RU" sz="2400" b="1" dirty="0" smtClean="0">
                  <a:solidFill>
                    <a:srgbClr val="FFFFFF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reflection blurRad="6350" stA="50000" endA="300" endPos="50000" dist="29997" dir="5400000" sy="-100000" algn="bl" rotWithShape="0"/>
                  </a:effectLst>
                </a:rPr>
                <a:t>АЗБУКА</a:t>
              </a:r>
              <a:endParaRPr lang="en-US" sz="2400" b="1" dirty="0"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endParaRPr>
            </a:p>
          </p:txBody>
        </p:sp>
        <p:sp>
          <p:nvSpPr>
            <p:cNvPr id="114" name="AutoShape 9"/>
            <p:cNvSpPr>
              <a:spLocks noChangeArrowheads="1"/>
            </p:cNvSpPr>
            <p:nvPr/>
          </p:nvSpPr>
          <p:spPr bwMode="gray">
            <a:xfrm rot="5432887">
              <a:off x="907" y="1150"/>
              <a:ext cx="962" cy="908"/>
            </a:xfrm>
            <a:prstGeom prst="hexagon">
              <a:avLst>
                <a:gd name="adj" fmla="val 26487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ObliqueTopLeft">
                <a:rot lat="21299999" lon="20999999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rot="10800000" vert="eaVert" wrap="none" anchor="ctr">
              <a:flatTx/>
            </a:bodyPr>
            <a:lstStyle/>
            <a:p>
              <a:pPr algn="ctr" eaLnBrk="0" hangingPunct="0"/>
              <a:r>
                <a:rPr lang="ru-RU" sz="2400" b="1" dirty="0" smtClean="0">
                  <a:solidFill>
                    <a:srgbClr val="FFFFFF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reflection blurRad="6350" stA="50000" endA="300" endPos="50000" dist="29997" dir="5400000" sy="-100000" algn="bl" rotWithShape="0"/>
                  </a:effectLst>
                </a:rPr>
                <a:t>Медиа</a:t>
              </a:r>
              <a:endParaRPr lang="en-US" sz="2400" b="1" dirty="0"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endParaRPr>
            </a:p>
          </p:txBody>
        </p:sp>
        <p:sp>
          <p:nvSpPr>
            <p:cNvPr id="115" name="AutoShape 10"/>
            <p:cNvSpPr>
              <a:spLocks noChangeArrowheads="1"/>
            </p:cNvSpPr>
            <p:nvPr/>
          </p:nvSpPr>
          <p:spPr bwMode="gray">
            <a:xfrm rot="5432887">
              <a:off x="940" y="2617"/>
              <a:ext cx="962" cy="908"/>
            </a:xfrm>
            <a:prstGeom prst="hexagon">
              <a:avLst>
                <a:gd name="adj" fmla="val 26487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ObliqueTopLeft">
                <a:rot lat="21299999" lon="20999999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rot="10800000" vert="eaVert" wrap="none" anchor="ctr">
              <a:flatTx/>
            </a:bodyPr>
            <a:lstStyle/>
            <a:p>
              <a:pPr algn="ctr" eaLnBrk="0" hangingPunct="0"/>
              <a:r>
                <a:rPr lang="ru-RU" sz="2400" b="1" dirty="0" smtClean="0">
                  <a:solidFill>
                    <a:srgbClr val="FFFFFF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reflection blurRad="6350" stA="50000" endA="300" endPos="50000" dist="29997" dir="5400000" sy="-100000" algn="bl" rotWithShape="0"/>
                  </a:effectLst>
                </a:rPr>
                <a:t>Медиа</a:t>
              </a:r>
              <a:endParaRPr lang="en-US" sz="2400" b="1" dirty="0"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endParaRPr>
            </a:p>
          </p:txBody>
        </p:sp>
        <p:sp>
          <p:nvSpPr>
            <p:cNvPr id="116" name="AutoShape 11"/>
            <p:cNvSpPr>
              <a:spLocks noChangeArrowheads="1"/>
            </p:cNvSpPr>
            <p:nvPr/>
          </p:nvSpPr>
          <p:spPr bwMode="gray">
            <a:xfrm rot="5432887">
              <a:off x="501" y="1899"/>
              <a:ext cx="962" cy="908"/>
            </a:xfrm>
            <a:prstGeom prst="hexagon">
              <a:avLst>
                <a:gd name="adj" fmla="val 26487"/>
                <a:gd name="vf" fmla="val 115470"/>
              </a:avLst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ObliqueTopLeft">
                <a:rot lat="21299999" lon="20999999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rot="10800000" vert="eaVert" wrap="none" anchor="ctr">
              <a:flatTx/>
            </a:bodyPr>
            <a:lstStyle/>
            <a:p>
              <a:pPr algn="ctr" eaLnBrk="0" hangingPunct="0"/>
              <a:r>
                <a:rPr lang="ru-RU" sz="2400" b="1" dirty="0" smtClean="0">
                  <a:solidFill>
                    <a:srgbClr val="FFFFFF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reflection blurRad="6350" stA="50000" endA="300" endPos="50000" dist="29997" dir="5400000" sy="-100000" algn="bl" rotWithShape="0"/>
                  </a:effectLst>
                </a:rPr>
                <a:t>Медиа</a:t>
              </a:r>
              <a:endParaRPr lang="en-US" sz="2400" b="1" dirty="0"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endParaRPr>
            </a:p>
          </p:txBody>
        </p:sp>
      </p:grpSp>
      <p:pic>
        <p:nvPicPr>
          <p:cNvPr id="117" name="Содержимое 3" descr="Сова.jpe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 bwMode="gray">
          <a:xfrm>
            <a:off x="4714876" y="1857364"/>
            <a:ext cx="3785051" cy="3724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10799999" rev="0"/>
            </a:camera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42910" y="1285860"/>
            <a:ext cx="8023225" cy="49212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5791200" y="6248400"/>
            <a:ext cx="2895600" cy="3349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7A2B6E3-2944-4C4B-A10A-A189E9140D6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3246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7813" y="122238"/>
            <a:ext cx="2005012" cy="60277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22238"/>
            <a:ext cx="5865813" cy="602773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5791200" y="6248400"/>
            <a:ext cx="2895600" cy="3349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EC9E8DB-EC04-412A-BD54-67CCA75F11E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3246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122238"/>
            <a:ext cx="67056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09600" y="1228725"/>
            <a:ext cx="8023225" cy="4921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5791200" y="6248400"/>
            <a:ext cx="2895600" cy="3349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3429000" y="6338888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61E2D671-48F5-40AF-B6DD-F697E3FE211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3246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285860"/>
            <a:ext cx="8023225" cy="4921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5791200" y="6248400"/>
            <a:ext cx="2895600" cy="3349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D1E0A90-75A2-41A7-A4F3-996A8C4BCC8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3246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5791200" y="6248400"/>
            <a:ext cx="2895600" cy="3349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586C7E0-943A-44AE-9D59-A50A2757BAF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3246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228725"/>
            <a:ext cx="3935413" cy="492125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97413" y="1228725"/>
            <a:ext cx="3935412" cy="492125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5791200" y="6248400"/>
            <a:ext cx="2895600" cy="3349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ECF0BDE-C6AB-4655-9CD0-995706E67BE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>
          <a:xfrm>
            <a:off x="457200" y="63246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>
          <a:xfrm>
            <a:off x="5791200" y="6248400"/>
            <a:ext cx="2895600" cy="3349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 Logo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F7C193D-382E-4DBD-B39E-18F89C566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>
          <a:xfrm>
            <a:off x="457200" y="63246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5791200" y="6248400"/>
            <a:ext cx="2895600" cy="3349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 Logo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973474A-6CD8-4E85-AE7F-D13713AA2E1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>
          <a:xfrm>
            <a:off x="457200" y="63246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>
          <a:xfrm>
            <a:off x="5791200" y="6248400"/>
            <a:ext cx="2895600" cy="3349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 Logo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0F61A35-A927-4A5F-9558-9A6CB244D2E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>
          <a:xfrm>
            <a:off x="457200" y="63246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5791200" y="6248400"/>
            <a:ext cx="2895600" cy="3349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A07EB09-B2A9-4088-A2BE-10D2BB38082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>
          <a:xfrm>
            <a:off x="457200" y="63246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5791200" y="6248400"/>
            <a:ext cx="2895600" cy="3349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7F9AC9C-EEE5-4F89-9F46-BCDA005A0CC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>
          <a:xfrm>
            <a:off x="457200" y="63246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" name="Rectangle 69"/>
          <p:cNvSpPr>
            <a:spLocks noChangeArrowheads="1"/>
          </p:cNvSpPr>
          <p:nvPr/>
        </p:nvSpPr>
        <p:spPr bwMode="gray">
          <a:xfrm>
            <a:off x="457200" y="0"/>
            <a:ext cx="8329642" cy="92867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429000" y="6338888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D9D5C20-FF0F-41D9-B287-418BBC3B04D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0" y="0"/>
            <a:ext cx="457200" cy="1000108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0" y="928670"/>
            <a:ext cx="457200" cy="1524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0" y="914400"/>
            <a:ext cx="457200" cy="4191000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42353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073" name="Rectangle 49"/>
          <p:cNvSpPr>
            <a:spLocks noChangeArrowheads="1"/>
          </p:cNvSpPr>
          <p:nvPr/>
        </p:nvSpPr>
        <p:spPr bwMode="gray">
          <a:xfrm>
            <a:off x="0" y="5105400"/>
            <a:ext cx="457200" cy="1544638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42353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079" name="Rectangle 55"/>
          <p:cNvSpPr>
            <a:spLocks noChangeArrowheads="1"/>
          </p:cNvSpPr>
          <p:nvPr/>
        </p:nvSpPr>
        <p:spPr bwMode="gray">
          <a:xfrm>
            <a:off x="0" y="6656388"/>
            <a:ext cx="457200" cy="20955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80" name="Rectangle 56"/>
          <p:cNvSpPr>
            <a:spLocks noChangeArrowheads="1"/>
          </p:cNvSpPr>
          <p:nvPr/>
        </p:nvSpPr>
        <p:spPr bwMode="gray">
          <a:xfrm>
            <a:off x="457200" y="6650038"/>
            <a:ext cx="1304925" cy="21590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84" name="Rectangle 60"/>
          <p:cNvSpPr>
            <a:spLocks noChangeArrowheads="1"/>
          </p:cNvSpPr>
          <p:nvPr/>
        </p:nvSpPr>
        <p:spPr bwMode="gray">
          <a:xfrm>
            <a:off x="1752600" y="6650038"/>
            <a:ext cx="7391400" cy="215900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54510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85" name="Rectangle 61"/>
          <p:cNvSpPr>
            <a:spLocks noChangeArrowheads="1"/>
          </p:cNvSpPr>
          <p:nvPr/>
        </p:nvSpPr>
        <p:spPr bwMode="gray">
          <a:xfrm>
            <a:off x="8777288" y="6656388"/>
            <a:ext cx="366712" cy="2095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84706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87" name="Rectangle 63"/>
          <p:cNvSpPr>
            <a:spLocks noChangeArrowheads="1"/>
          </p:cNvSpPr>
          <p:nvPr/>
        </p:nvSpPr>
        <p:spPr bwMode="gray">
          <a:xfrm>
            <a:off x="8769350" y="6019800"/>
            <a:ext cx="374650" cy="64293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89" name="Rectangle 65"/>
          <p:cNvSpPr>
            <a:spLocks noChangeArrowheads="1"/>
          </p:cNvSpPr>
          <p:nvPr/>
        </p:nvSpPr>
        <p:spPr bwMode="gray">
          <a:xfrm>
            <a:off x="8763000" y="914400"/>
            <a:ext cx="381000" cy="51054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51373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90" name="Rectangle 66"/>
          <p:cNvSpPr>
            <a:spLocks noChangeArrowheads="1"/>
          </p:cNvSpPr>
          <p:nvPr/>
        </p:nvSpPr>
        <p:spPr bwMode="gray">
          <a:xfrm>
            <a:off x="8763000" y="919146"/>
            <a:ext cx="381000" cy="1524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091" name="Rectangle 67"/>
          <p:cNvSpPr>
            <a:spLocks noChangeArrowheads="1"/>
          </p:cNvSpPr>
          <p:nvPr/>
        </p:nvSpPr>
        <p:spPr bwMode="gray">
          <a:xfrm>
            <a:off x="8770938" y="0"/>
            <a:ext cx="373062" cy="92867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92" name="Rectangle 68"/>
          <p:cNvSpPr>
            <a:spLocks noChangeArrowheads="1"/>
          </p:cNvSpPr>
          <p:nvPr/>
        </p:nvSpPr>
        <p:spPr bwMode="gray">
          <a:xfrm>
            <a:off x="471517" y="919146"/>
            <a:ext cx="8315325" cy="1524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3333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1000100" y="214290"/>
            <a:ext cx="608173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0"/>
            <a:r>
              <a:rPr lang="ru-RU" dirty="0" smtClean="0"/>
              <a:t>Буква</a:t>
            </a:r>
            <a:endParaRPr lang="en-US" dirty="0" smtClean="0"/>
          </a:p>
        </p:txBody>
      </p:sp>
      <p:sp>
        <p:nvSpPr>
          <p:cNvPr id="1175" name="Line 151"/>
          <p:cNvSpPr>
            <a:spLocks noChangeShapeType="1"/>
          </p:cNvSpPr>
          <p:nvPr/>
        </p:nvSpPr>
        <p:spPr bwMode="auto">
          <a:xfrm>
            <a:off x="0" y="928670"/>
            <a:ext cx="9144000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76" name="Line 152"/>
          <p:cNvSpPr>
            <a:spLocks noChangeShapeType="1"/>
          </p:cNvSpPr>
          <p:nvPr/>
        </p:nvSpPr>
        <p:spPr bwMode="auto">
          <a:xfrm>
            <a:off x="0" y="1071546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77" name="Line 153"/>
          <p:cNvSpPr>
            <a:spLocks noChangeShapeType="1"/>
          </p:cNvSpPr>
          <p:nvPr/>
        </p:nvSpPr>
        <p:spPr bwMode="auto">
          <a:xfrm>
            <a:off x="0" y="664845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78" name="Line 154"/>
          <p:cNvSpPr>
            <a:spLocks noChangeShapeType="1"/>
          </p:cNvSpPr>
          <p:nvPr/>
        </p:nvSpPr>
        <p:spPr bwMode="auto">
          <a:xfrm>
            <a:off x="4572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79" name="Line 15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81" name="Line 157"/>
          <p:cNvSpPr>
            <a:spLocks noChangeShapeType="1"/>
          </p:cNvSpPr>
          <p:nvPr/>
        </p:nvSpPr>
        <p:spPr bwMode="auto">
          <a:xfrm flipH="1">
            <a:off x="0" y="51054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82" name="Line 158"/>
          <p:cNvSpPr>
            <a:spLocks noChangeShapeType="1"/>
          </p:cNvSpPr>
          <p:nvPr/>
        </p:nvSpPr>
        <p:spPr bwMode="auto">
          <a:xfrm>
            <a:off x="1752600" y="6648450"/>
            <a:ext cx="0" cy="209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83" name="Line 159"/>
          <p:cNvSpPr>
            <a:spLocks noChangeShapeType="1"/>
          </p:cNvSpPr>
          <p:nvPr/>
        </p:nvSpPr>
        <p:spPr bwMode="auto">
          <a:xfrm>
            <a:off x="8763000" y="6019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63" name="Group 42"/>
          <p:cNvGrpSpPr>
            <a:grpSpLocks/>
          </p:cNvGrpSpPr>
          <p:nvPr userDrawn="1"/>
        </p:nvGrpSpPr>
        <p:grpSpPr bwMode="auto">
          <a:xfrm>
            <a:off x="180948" y="214290"/>
            <a:ext cx="533400" cy="609600"/>
            <a:chOff x="982" y="214"/>
            <a:chExt cx="759" cy="872"/>
          </a:xfrm>
        </p:grpSpPr>
        <p:sp>
          <p:nvSpPr>
            <p:cNvPr id="64" name="Freeform 43"/>
            <p:cNvSpPr>
              <a:spLocks/>
            </p:cNvSpPr>
            <p:nvPr/>
          </p:nvSpPr>
          <p:spPr bwMode="auto">
            <a:xfrm>
              <a:off x="1214" y="214"/>
              <a:ext cx="299" cy="434"/>
            </a:xfrm>
            <a:custGeom>
              <a:avLst/>
              <a:gdLst/>
              <a:ahLst/>
              <a:cxnLst>
                <a:cxn ang="0">
                  <a:pos x="174" y="121"/>
                </a:cxn>
                <a:cxn ang="0">
                  <a:pos x="174" y="23"/>
                </a:cxn>
                <a:cxn ang="0">
                  <a:pos x="170" y="9"/>
                </a:cxn>
                <a:cxn ang="0">
                  <a:pos x="165" y="5"/>
                </a:cxn>
                <a:cxn ang="0">
                  <a:pos x="156" y="0"/>
                </a:cxn>
                <a:cxn ang="0">
                  <a:pos x="152" y="0"/>
                </a:cxn>
                <a:cxn ang="0">
                  <a:pos x="143" y="0"/>
                </a:cxn>
                <a:cxn ang="0">
                  <a:pos x="134" y="5"/>
                </a:cxn>
                <a:cxn ang="0">
                  <a:pos x="125" y="9"/>
                </a:cxn>
                <a:cxn ang="0">
                  <a:pos x="125" y="23"/>
                </a:cxn>
                <a:cxn ang="0">
                  <a:pos x="125" y="126"/>
                </a:cxn>
                <a:cxn ang="0">
                  <a:pos x="76" y="99"/>
                </a:cxn>
                <a:cxn ang="0">
                  <a:pos x="67" y="94"/>
                </a:cxn>
                <a:cxn ang="0">
                  <a:pos x="58" y="94"/>
                </a:cxn>
                <a:cxn ang="0">
                  <a:pos x="49" y="99"/>
                </a:cxn>
                <a:cxn ang="0">
                  <a:pos x="45" y="103"/>
                </a:cxn>
                <a:cxn ang="0">
                  <a:pos x="40" y="112"/>
                </a:cxn>
                <a:cxn ang="0">
                  <a:pos x="45" y="117"/>
                </a:cxn>
                <a:cxn ang="0">
                  <a:pos x="45" y="126"/>
                </a:cxn>
                <a:cxn ang="0">
                  <a:pos x="54" y="134"/>
                </a:cxn>
                <a:cxn ang="0">
                  <a:pos x="121" y="170"/>
                </a:cxn>
                <a:cxn ang="0">
                  <a:pos x="121" y="242"/>
                </a:cxn>
                <a:cxn ang="0">
                  <a:pos x="36" y="188"/>
                </a:cxn>
                <a:cxn ang="0">
                  <a:pos x="27" y="184"/>
                </a:cxn>
                <a:cxn ang="0">
                  <a:pos x="18" y="184"/>
                </a:cxn>
                <a:cxn ang="0">
                  <a:pos x="9" y="188"/>
                </a:cxn>
                <a:cxn ang="0">
                  <a:pos x="5" y="193"/>
                </a:cxn>
                <a:cxn ang="0">
                  <a:pos x="0" y="202"/>
                </a:cxn>
                <a:cxn ang="0">
                  <a:pos x="0" y="210"/>
                </a:cxn>
                <a:cxn ang="0">
                  <a:pos x="5" y="219"/>
                </a:cxn>
                <a:cxn ang="0">
                  <a:pos x="14" y="224"/>
                </a:cxn>
                <a:cxn ang="0">
                  <a:pos x="121" y="291"/>
                </a:cxn>
                <a:cxn ang="0">
                  <a:pos x="121" y="434"/>
                </a:cxn>
                <a:cxn ang="0">
                  <a:pos x="174" y="434"/>
                </a:cxn>
                <a:cxn ang="0">
                  <a:pos x="174" y="291"/>
                </a:cxn>
                <a:cxn ang="0">
                  <a:pos x="290" y="224"/>
                </a:cxn>
                <a:cxn ang="0">
                  <a:pos x="295" y="219"/>
                </a:cxn>
                <a:cxn ang="0">
                  <a:pos x="299" y="210"/>
                </a:cxn>
                <a:cxn ang="0">
                  <a:pos x="299" y="202"/>
                </a:cxn>
                <a:cxn ang="0">
                  <a:pos x="299" y="197"/>
                </a:cxn>
                <a:cxn ang="0">
                  <a:pos x="295" y="188"/>
                </a:cxn>
                <a:cxn ang="0">
                  <a:pos x="286" y="184"/>
                </a:cxn>
                <a:cxn ang="0">
                  <a:pos x="277" y="184"/>
                </a:cxn>
                <a:cxn ang="0">
                  <a:pos x="268" y="188"/>
                </a:cxn>
                <a:cxn ang="0">
                  <a:pos x="174" y="237"/>
                </a:cxn>
                <a:cxn ang="0">
                  <a:pos x="174" y="170"/>
                </a:cxn>
                <a:cxn ang="0">
                  <a:pos x="246" y="134"/>
                </a:cxn>
                <a:cxn ang="0">
                  <a:pos x="250" y="130"/>
                </a:cxn>
                <a:cxn ang="0">
                  <a:pos x="255" y="121"/>
                </a:cxn>
                <a:cxn ang="0">
                  <a:pos x="255" y="112"/>
                </a:cxn>
                <a:cxn ang="0">
                  <a:pos x="250" y="108"/>
                </a:cxn>
                <a:cxn ang="0">
                  <a:pos x="246" y="103"/>
                </a:cxn>
                <a:cxn ang="0">
                  <a:pos x="237" y="99"/>
                </a:cxn>
                <a:cxn ang="0">
                  <a:pos x="232" y="99"/>
                </a:cxn>
                <a:cxn ang="0">
                  <a:pos x="223" y="99"/>
                </a:cxn>
                <a:cxn ang="0">
                  <a:pos x="174" y="121"/>
                </a:cxn>
              </a:cxnLst>
              <a:rect l="0" t="0" r="r" b="b"/>
              <a:pathLst>
                <a:path w="299" h="434">
                  <a:moveTo>
                    <a:pt x="174" y="121"/>
                  </a:moveTo>
                  <a:lnTo>
                    <a:pt x="174" y="23"/>
                  </a:lnTo>
                  <a:lnTo>
                    <a:pt x="170" y="9"/>
                  </a:lnTo>
                  <a:lnTo>
                    <a:pt x="165" y="5"/>
                  </a:lnTo>
                  <a:lnTo>
                    <a:pt x="156" y="0"/>
                  </a:lnTo>
                  <a:lnTo>
                    <a:pt x="152" y="0"/>
                  </a:lnTo>
                  <a:lnTo>
                    <a:pt x="143" y="0"/>
                  </a:lnTo>
                  <a:lnTo>
                    <a:pt x="134" y="5"/>
                  </a:lnTo>
                  <a:lnTo>
                    <a:pt x="125" y="9"/>
                  </a:lnTo>
                  <a:lnTo>
                    <a:pt x="125" y="23"/>
                  </a:lnTo>
                  <a:lnTo>
                    <a:pt x="125" y="126"/>
                  </a:lnTo>
                  <a:lnTo>
                    <a:pt x="76" y="99"/>
                  </a:lnTo>
                  <a:lnTo>
                    <a:pt x="67" y="94"/>
                  </a:lnTo>
                  <a:lnTo>
                    <a:pt x="58" y="94"/>
                  </a:lnTo>
                  <a:lnTo>
                    <a:pt x="49" y="99"/>
                  </a:lnTo>
                  <a:lnTo>
                    <a:pt x="45" y="103"/>
                  </a:lnTo>
                  <a:lnTo>
                    <a:pt x="40" y="112"/>
                  </a:lnTo>
                  <a:lnTo>
                    <a:pt x="45" y="117"/>
                  </a:lnTo>
                  <a:lnTo>
                    <a:pt x="45" y="126"/>
                  </a:lnTo>
                  <a:lnTo>
                    <a:pt x="54" y="134"/>
                  </a:lnTo>
                  <a:lnTo>
                    <a:pt x="121" y="170"/>
                  </a:lnTo>
                  <a:lnTo>
                    <a:pt x="121" y="242"/>
                  </a:lnTo>
                  <a:lnTo>
                    <a:pt x="36" y="188"/>
                  </a:lnTo>
                  <a:lnTo>
                    <a:pt x="27" y="184"/>
                  </a:lnTo>
                  <a:lnTo>
                    <a:pt x="18" y="184"/>
                  </a:lnTo>
                  <a:lnTo>
                    <a:pt x="9" y="188"/>
                  </a:lnTo>
                  <a:lnTo>
                    <a:pt x="5" y="193"/>
                  </a:lnTo>
                  <a:lnTo>
                    <a:pt x="0" y="202"/>
                  </a:lnTo>
                  <a:lnTo>
                    <a:pt x="0" y="210"/>
                  </a:lnTo>
                  <a:lnTo>
                    <a:pt x="5" y="219"/>
                  </a:lnTo>
                  <a:lnTo>
                    <a:pt x="14" y="224"/>
                  </a:lnTo>
                  <a:lnTo>
                    <a:pt x="121" y="291"/>
                  </a:lnTo>
                  <a:lnTo>
                    <a:pt x="121" y="434"/>
                  </a:lnTo>
                  <a:lnTo>
                    <a:pt x="174" y="434"/>
                  </a:lnTo>
                  <a:lnTo>
                    <a:pt x="174" y="291"/>
                  </a:lnTo>
                  <a:lnTo>
                    <a:pt x="290" y="224"/>
                  </a:lnTo>
                  <a:lnTo>
                    <a:pt x="295" y="219"/>
                  </a:lnTo>
                  <a:lnTo>
                    <a:pt x="299" y="210"/>
                  </a:lnTo>
                  <a:lnTo>
                    <a:pt x="299" y="202"/>
                  </a:lnTo>
                  <a:lnTo>
                    <a:pt x="299" y="197"/>
                  </a:lnTo>
                  <a:lnTo>
                    <a:pt x="295" y="188"/>
                  </a:lnTo>
                  <a:lnTo>
                    <a:pt x="286" y="184"/>
                  </a:lnTo>
                  <a:lnTo>
                    <a:pt x="277" y="184"/>
                  </a:lnTo>
                  <a:lnTo>
                    <a:pt x="268" y="188"/>
                  </a:lnTo>
                  <a:lnTo>
                    <a:pt x="174" y="237"/>
                  </a:lnTo>
                  <a:lnTo>
                    <a:pt x="174" y="170"/>
                  </a:lnTo>
                  <a:lnTo>
                    <a:pt x="246" y="134"/>
                  </a:lnTo>
                  <a:lnTo>
                    <a:pt x="250" y="130"/>
                  </a:lnTo>
                  <a:lnTo>
                    <a:pt x="255" y="121"/>
                  </a:lnTo>
                  <a:lnTo>
                    <a:pt x="255" y="112"/>
                  </a:lnTo>
                  <a:lnTo>
                    <a:pt x="250" y="108"/>
                  </a:lnTo>
                  <a:lnTo>
                    <a:pt x="246" y="103"/>
                  </a:lnTo>
                  <a:lnTo>
                    <a:pt x="237" y="99"/>
                  </a:lnTo>
                  <a:lnTo>
                    <a:pt x="232" y="99"/>
                  </a:lnTo>
                  <a:lnTo>
                    <a:pt x="223" y="99"/>
                  </a:lnTo>
                  <a:lnTo>
                    <a:pt x="174" y="121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" name="Freeform 44"/>
            <p:cNvSpPr>
              <a:spLocks/>
            </p:cNvSpPr>
            <p:nvPr/>
          </p:nvSpPr>
          <p:spPr bwMode="auto">
            <a:xfrm>
              <a:off x="982" y="398"/>
              <a:ext cx="393" cy="272"/>
            </a:xfrm>
            <a:custGeom>
              <a:avLst/>
              <a:gdLst/>
              <a:ahLst/>
              <a:cxnLst>
                <a:cxn ang="0">
                  <a:pos x="121" y="71"/>
                </a:cxn>
                <a:cxn ang="0">
                  <a:pos x="36" y="22"/>
                </a:cxn>
                <a:cxn ang="0">
                  <a:pos x="27" y="18"/>
                </a:cxn>
                <a:cxn ang="0">
                  <a:pos x="18" y="18"/>
                </a:cxn>
                <a:cxn ang="0">
                  <a:pos x="9" y="22"/>
                </a:cxn>
                <a:cxn ang="0">
                  <a:pos x="5" y="31"/>
                </a:cxn>
                <a:cxn ang="0">
                  <a:pos x="0" y="40"/>
                </a:cxn>
                <a:cxn ang="0">
                  <a:pos x="0" y="49"/>
                </a:cxn>
                <a:cxn ang="0">
                  <a:pos x="5" y="58"/>
                </a:cxn>
                <a:cxn ang="0">
                  <a:pos x="9" y="62"/>
                </a:cxn>
                <a:cxn ang="0">
                  <a:pos x="98" y="116"/>
                </a:cxn>
                <a:cxn ang="0">
                  <a:pos x="54" y="143"/>
                </a:cxn>
                <a:cxn ang="0">
                  <a:pos x="45" y="147"/>
                </a:cxn>
                <a:cxn ang="0">
                  <a:pos x="40" y="156"/>
                </a:cxn>
                <a:cxn ang="0">
                  <a:pos x="40" y="165"/>
                </a:cxn>
                <a:cxn ang="0">
                  <a:pos x="40" y="174"/>
                </a:cxn>
                <a:cxn ang="0">
                  <a:pos x="49" y="178"/>
                </a:cxn>
                <a:cxn ang="0">
                  <a:pos x="54" y="183"/>
                </a:cxn>
                <a:cxn ang="0">
                  <a:pos x="63" y="183"/>
                </a:cxn>
                <a:cxn ang="0">
                  <a:pos x="72" y="183"/>
                </a:cxn>
                <a:cxn ang="0">
                  <a:pos x="139" y="143"/>
                </a:cxn>
                <a:cxn ang="0">
                  <a:pos x="197" y="178"/>
                </a:cxn>
                <a:cxn ang="0">
                  <a:pos x="112" y="223"/>
                </a:cxn>
                <a:cxn ang="0">
                  <a:pos x="103" y="232"/>
                </a:cxn>
                <a:cxn ang="0">
                  <a:pos x="98" y="241"/>
                </a:cxn>
                <a:cxn ang="0">
                  <a:pos x="98" y="246"/>
                </a:cxn>
                <a:cxn ang="0">
                  <a:pos x="98" y="254"/>
                </a:cxn>
                <a:cxn ang="0">
                  <a:pos x="103" y="263"/>
                </a:cxn>
                <a:cxn ang="0">
                  <a:pos x="112" y="268"/>
                </a:cxn>
                <a:cxn ang="0">
                  <a:pos x="121" y="268"/>
                </a:cxn>
                <a:cxn ang="0">
                  <a:pos x="130" y="263"/>
                </a:cxn>
                <a:cxn ang="0">
                  <a:pos x="241" y="201"/>
                </a:cxn>
                <a:cxn ang="0">
                  <a:pos x="366" y="272"/>
                </a:cxn>
                <a:cxn ang="0">
                  <a:pos x="393" y="228"/>
                </a:cxn>
                <a:cxn ang="0">
                  <a:pos x="268" y="156"/>
                </a:cxn>
                <a:cxn ang="0">
                  <a:pos x="268" y="22"/>
                </a:cxn>
                <a:cxn ang="0">
                  <a:pos x="268" y="13"/>
                </a:cxn>
                <a:cxn ang="0">
                  <a:pos x="264" y="9"/>
                </a:cxn>
                <a:cxn ang="0">
                  <a:pos x="255" y="4"/>
                </a:cxn>
                <a:cxn ang="0">
                  <a:pos x="250" y="0"/>
                </a:cxn>
                <a:cxn ang="0">
                  <a:pos x="241" y="0"/>
                </a:cxn>
                <a:cxn ang="0">
                  <a:pos x="232" y="4"/>
                </a:cxn>
                <a:cxn ang="0">
                  <a:pos x="228" y="13"/>
                </a:cxn>
                <a:cxn ang="0">
                  <a:pos x="228" y="22"/>
                </a:cxn>
                <a:cxn ang="0">
                  <a:pos x="223" y="129"/>
                </a:cxn>
                <a:cxn ang="0">
                  <a:pos x="165" y="94"/>
                </a:cxn>
                <a:cxn ang="0">
                  <a:pos x="170" y="18"/>
                </a:cxn>
                <a:cxn ang="0">
                  <a:pos x="165" y="9"/>
                </a:cxn>
                <a:cxn ang="0">
                  <a:pos x="161" y="4"/>
                </a:cxn>
                <a:cxn ang="0">
                  <a:pos x="156" y="0"/>
                </a:cxn>
                <a:cxn ang="0">
                  <a:pos x="148" y="0"/>
                </a:cxn>
                <a:cxn ang="0">
                  <a:pos x="139" y="0"/>
                </a:cxn>
                <a:cxn ang="0">
                  <a:pos x="134" y="4"/>
                </a:cxn>
                <a:cxn ang="0">
                  <a:pos x="130" y="9"/>
                </a:cxn>
                <a:cxn ang="0">
                  <a:pos x="125" y="18"/>
                </a:cxn>
                <a:cxn ang="0">
                  <a:pos x="121" y="71"/>
                </a:cxn>
              </a:cxnLst>
              <a:rect l="0" t="0" r="r" b="b"/>
              <a:pathLst>
                <a:path w="393" h="272">
                  <a:moveTo>
                    <a:pt x="121" y="71"/>
                  </a:moveTo>
                  <a:lnTo>
                    <a:pt x="36" y="22"/>
                  </a:lnTo>
                  <a:lnTo>
                    <a:pt x="27" y="18"/>
                  </a:lnTo>
                  <a:lnTo>
                    <a:pt x="18" y="18"/>
                  </a:lnTo>
                  <a:lnTo>
                    <a:pt x="9" y="22"/>
                  </a:lnTo>
                  <a:lnTo>
                    <a:pt x="5" y="31"/>
                  </a:lnTo>
                  <a:lnTo>
                    <a:pt x="0" y="40"/>
                  </a:lnTo>
                  <a:lnTo>
                    <a:pt x="0" y="49"/>
                  </a:lnTo>
                  <a:lnTo>
                    <a:pt x="5" y="58"/>
                  </a:lnTo>
                  <a:lnTo>
                    <a:pt x="9" y="62"/>
                  </a:lnTo>
                  <a:lnTo>
                    <a:pt x="98" y="116"/>
                  </a:lnTo>
                  <a:lnTo>
                    <a:pt x="54" y="143"/>
                  </a:lnTo>
                  <a:lnTo>
                    <a:pt x="45" y="147"/>
                  </a:lnTo>
                  <a:lnTo>
                    <a:pt x="40" y="156"/>
                  </a:lnTo>
                  <a:lnTo>
                    <a:pt x="40" y="165"/>
                  </a:lnTo>
                  <a:lnTo>
                    <a:pt x="40" y="174"/>
                  </a:lnTo>
                  <a:lnTo>
                    <a:pt x="49" y="178"/>
                  </a:lnTo>
                  <a:lnTo>
                    <a:pt x="54" y="183"/>
                  </a:lnTo>
                  <a:lnTo>
                    <a:pt x="63" y="183"/>
                  </a:lnTo>
                  <a:lnTo>
                    <a:pt x="72" y="183"/>
                  </a:lnTo>
                  <a:lnTo>
                    <a:pt x="139" y="143"/>
                  </a:lnTo>
                  <a:lnTo>
                    <a:pt x="197" y="178"/>
                  </a:lnTo>
                  <a:lnTo>
                    <a:pt x="112" y="223"/>
                  </a:lnTo>
                  <a:lnTo>
                    <a:pt x="103" y="232"/>
                  </a:lnTo>
                  <a:lnTo>
                    <a:pt x="98" y="241"/>
                  </a:lnTo>
                  <a:lnTo>
                    <a:pt x="98" y="246"/>
                  </a:lnTo>
                  <a:lnTo>
                    <a:pt x="98" y="254"/>
                  </a:lnTo>
                  <a:lnTo>
                    <a:pt x="103" y="263"/>
                  </a:lnTo>
                  <a:lnTo>
                    <a:pt x="112" y="268"/>
                  </a:lnTo>
                  <a:lnTo>
                    <a:pt x="121" y="268"/>
                  </a:lnTo>
                  <a:lnTo>
                    <a:pt x="130" y="263"/>
                  </a:lnTo>
                  <a:lnTo>
                    <a:pt x="241" y="201"/>
                  </a:lnTo>
                  <a:lnTo>
                    <a:pt x="366" y="272"/>
                  </a:lnTo>
                  <a:lnTo>
                    <a:pt x="393" y="228"/>
                  </a:lnTo>
                  <a:lnTo>
                    <a:pt x="268" y="156"/>
                  </a:lnTo>
                  <a:lnTo>
                    <a:pt x="268" y="22"/>
                  </a:lnTo>
                  <a:lnTo>
                    <a:pt x="268" y="13"/>
                  </a:lnTo>
                  <a:lnTo>
                    <a:pt x="264" y="9"/>
                  </a:lnTo>
                  <a:lnTo>
                    <a:pt x="255" y="4"/>
                  </a:lnTo>
                  <a:lnTo>
                    <a:pt x="250" y="0"/>
                  </a:lnTo>
                  <a:lnTo>
                    <a:pt x="241" y="0"/>
                  </a:lnTo>
                  <a:lnTo>
                    <a:pt x="232" y="4"/>
                  </a:lnTo>
                  <a:lnTo>
                    <a:pt x="228" y="13"/>
                  </a:lnTo>
                  <a:lnTo>
                    <a:pt x="228" y="22"/>
                  </a:lnTo>
                  <a:lnTo>
                    <a:pt x="223" y="129"/>
                  </a:lnTo>
                  <a:lnTo>
                    <a:pt x="165" y="94"/>
                  </a:lnTo>
                  <a:lnTo>
                    <a:pt x="170" y="18"/>
                  </a:lnTo>
                  <a:lnTo>
                    <a:pt x="165" y="9"/>
                  </a:lnTo>
                  <a:lnTo>
                    <a:pt x="161" y="4"/>
                  </a:lnTo>
                  <a:lnTo>
                    <a:pt x="156" y="0"/>
                  </a:lnTo>
                  <a:lnTo>
                    <a:pt x="148" y="0"/>
                  </a:lnTo>
                  <a:lnTo>
                    <a:pt x="139" y="0"/>
                  </a:lnTo>
                  <a:lnTo>
                    <a:pt x="134" y="4"/>
                  </a:lnTo>
                  <a:lnTo>
                    <a:pt x="130" y="9"/>
                  </a:lnTo>
                  <a:lnTo>
                    <a:pt x="125" y="18"/>
                  </a:lnTo>
                  <a:lnTo>
                    <a:pt x="121" y="71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" name="Freeform 45"/>
            <p:cNvSpPr>
              <a:spLocks/>
            </p:cNvSpPr>
            <p:nvPr/>
          </p:nvSpPr>
          <p:spPr bwMode="auto">
            <a:xfrm>
              <a:off x="982" y="626"/>
              <a:ext cx="393" cy="277"/>
            </a:xfrm>
            <a:custGeom>
              <a:avLst/>
              <a:gdLst/>
              <a:ahLst/>
              <a:cxnLst>
                <a:cxn ang="0">
                  <a:pos x="98" y="156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23"/>
                </a:cxn>
                <a:cxn ang="0">
                  <a:pos x="0" y="228"/>
                </a:cxn>
                <a:cxn ang="0">
                  <a:pos x="0" y="237"/>
                </a:cxn>
                <a:cxn ang="0">
                  <a:pos x="9" y="246"/>
                </a:cxn>
                <a:cxn ang="0">
                  <a:pos x="14" y="250"/>
                </a:cxn>
                <a:cxn ang="0">
                  <a:pos x="23" y="250"/>
                </a:cxn>
                <a:cxn ang="0">
                  <a:pos x="36" y="250"/>
                </a:cxn>
                <a:cxn ang="0">
                  <a:pos x="125" y="196"/>
                </a:cxn>
                <a:cxn ang="0">
                  <a:pos x="125" y="250"/>
                </a:cxn>
                <a:cxn ang="0">
                  <a:pos x="125" y="263"/>
                </a:cxn>
                <a:cxn ang="0">
                  <a:pos x="130" y="268"/>
                </a:cxn>
                <a:cxn ang="0">
                  <a:pos x="139" y="272"/>
                </a:cxn>
                <a:cxn ang="0">
                  <a:pos x="143" y="277"/>
                </a:cxn>
                <a:cxn ang="0">
                  <a:pos x="152" y="277"/>
                </a:cxn>
                <a:cxn ang="0">
                  <a:pos x="161" y="272"/>
                </a:cxn>
                <a:cxn ang="0">
                  <a:pos x="165" y="263"/>
                </a:cxn>
                <a:cxn ang="0">
                  <a:pos x="165" y="254"/>
                </a:cxn>
                <a:cxn ang="0">
                  <a:pos x="165" y="178"/>
                </a:cxn>
                <a:cxn ang="0">
                  <a:pos x="223" y="143"/>
                </a:cxn>
                <a:cxn ang="0">
                  <a:pos x="223" y="241"/>
                </a:cxn>
                <a:cxn ang="0">
                  <a:pos x="223" y="250"/>
                </a:cxn>
                <a:cxn ang="0">
                  <a:pos x="228" y="259"/>
                </a:cxn>
                <a:cxn ang="0">
                  <a:pos x="237" y="263"/>
                </a:cxn>
                <a:cxn ang="0">
                  <a:pos x="246" y="268"/>
                </a:cxn>
                <a:cxn ang="0">
                  <a:pos x="255" y="268"/>
                </a:cxn>
                <a:cxn ang="0">
                  <a:pos x="259" y="263"/>
                </a:cxn>
                <a:cxn ang="0">
                  <a:pos x="264" y="254"/>
                </a:cxn>
                <a:cxn ang="0">
                  <a:pos x="268" y="246"/>
                </a:cxn>
                <a:cxn ang="0">
                  <a:pos x="268" y="116"/>
                </a:cxn>
                <a:cxn ang="0">
                  <a:pos x="393" y="44"/>
                </a:cxn>
                <a:cxn ang="0">
                  <a:pos x="366" y="0"/>
                </a:cxn>
                <a:cxn ang="0">
                  <a:pos x="241" y="71"/>
                </a:cxn>
                <a:cxn ang="0">
                  <a:pos x="125" y="4"/>
                </a:cxn>
                <a:cxn ang="0">
                  <a:pos x="121" y="0"/>
                </a:cxn>
                <a:cxn ang="0">
                  <a:pos x="112" y="0"/>
                </a:cxn>
                <a:cxn ang="0">
                  <a:pos x="103" y="4"/>
                </a:cxn>
                <a:cxn ang="0">
                  <a:pos x="98" y="9"/>
                </a:cxn>
                <a:cxn ang="0">
                  <a:pos x="94" y="18"/>
                </a:cxn>
                <a:cxn ang="0">
                  <a:pos x="94" y="26"/>
                </a:cxn>
                <a:cxn ang="0">
                  <a:pos x="98" y="35"/>
                </a:cxn>
                <a:cxn ang="0">
                  <a:pos x="107" y="40"/>
                </a:cxn>
                <a:cxn ang="0">
                  <a:pos x="197" y="98"/>
                </a:cxn>
                <a:cxn ang="0">
                  <a:pos x="139" y="129"/>
                </a:cxn>
                <a:cxn ang="0">
                  <a:pos x="72" y="89"/>
                </a:cxn>
                <a:cxn ang="0">
                  <a:pos x="63" y="85"/>
                </a:cxn>
                <a:cxn ang="0">
                  <a:pos x="58" y="85"/>
                </a:cxn>
                <a:cxn ang="0">
                  <a:pos x="49" y="89"/>
                </a:cxn>
                <a:cxn ang="0">
                  <a:pos x="45" y="98"/>
                </a:cxn>
                <a:cxn ang="0">
                  <a:pos x="45" y="102"/>
                </a:cxn>
                <a:cxn ang="0">
                  <a:pos x="45" y="111"/>
                </a:cxn>
                <a:cxn ang="0">
                  <a:pos x="45" y="120"/>
                </a:cxn>
                <a:cxn ang="0">
                  <a:pos x="54" y="125"/>
                </a:cxn>
                <a:cxn ang="0">
                  <a:pos x="98" y="156"/>
                </a:cxn>
              </a:cxnLst>
              <a:rect l="0" t="0" r="r" b="b"/>
              <a:pathLst>
                <a:path w="393" h="277">
                  <a:moveTo>
                    <a:pt x="98" y="156"/>
                  </a:moveTo>
                  <a:lnTo>
                    <a:pt x="9" y="205"/>
                  </a:lnTo>
                  <a:lnTo>
                    <a:pt x="0" y="214"/>
                  </a:lnTo>
                  <a:lnTo>
                    <a:pt x="0" y="223"/>
                  </a:lnTo>
                  <a:lnTo>
                    <a:pt x="0" y="228"/>
                  </a:lnTo>
                  <a:lnTo>
                    <a:pt x="0" y="237"/>
                  </a:lnTo>
                  <a:lnTo>
                    <a:pt x="9" y="246"/>
                  </a:lnTo>
                  <a:lnTo>
                    <a:pt x="14" y="250"/>
                  </a:lnTo>
                  <a:lnTo>
                    <a:pt x="23" y="250"/>
                  </a:lnTo>
                  <a:lnTo>
                    <a:pt x="36" y="250"/>
                  </a:lnTo>
                  <a:lnTo>
                    <a:pt x="125" y="196"/>
                  </a:lnTo>
                  <a:lnTo>
                    <a:pt x="125" y="250"/>
                  </a:lnTo>
                  <a:lnTo>
                    <a:pt x="125" y="263"/>
                  </a:lnTo>
                  <a:lnTo>
                    <a:pt x="130" y="268"/>
                  </a:lnTo>
                  <a:lnTo>
                    <a:pt x="139" y="272"/>
                  </a:lnTo>
                  <a:lnTo>
                    <a:pt x="143" y="277"/>
                  </a:lnTo>
                  <a:lnTo>
                    <a:pt x="152" y="277"/>
                  </a:lnTo>
                  <a:lnTo>
                    <a:pt x="161" y="272"/>
                  </a:lnTo>
                  <a:lnTo>
                    <a:pt x="165" y="263"/>
                  </a:lnTo>
                  <a:lnTo>
                    <a:pt x="165" y="254"/>
                  </a:lnTo>
                  <a:lnTo>
                    <a:pt x="165" y="178"/>
                  </a:lnTo>
                  <a:lnTo>
                    <a:pt x="223" y="143"/>
                  </a:lnTo>
                  <a:lnTo>
                    <a:pt x="223" y="241"/>
                  </a:lnTo>
                  <a:lnTo>
                    <a:pt x="223" y="250"/>
                  </a:lnTo>
                  <a:lnTo>
                    <a:pt x="228" y="259"/>
                  </a:lnTo>
                  <a:lnTo>
                    <a:pt x="237" y="263"/>
                  </a:lnTo>
                  <a:lnTo>
                    <a:pt x="246" y="268"/>
                  </a:lnTo>
                  <a:lnTo>
                    <a:pt x="255" y="268"/>
                  </a:lnTo>
                  <a:lnTo>
                    <a:pt x="259" y="263"/>
                  </a:lnTo>
                  <a:lnTo>
                    <a:pt x="264" y="254"/>
                  </a:lnTo>
                  <a:lnTo>
                    <a:pt x="268" y="246"/>
                  </a:lnTo>
                  <a:lnTo>
                    <a:pt x="268" y="116"/>
                  </a:lnTo>
                  <a:lnTo>
                    <a:pt x="393" y="44"/>
                  </a:lnTo>
                  <a:lnTo>
                    <a:pt x="366" y="0"/>
                  </a:lnTo>
                  <a:lnTo>
                    <a:pt x="241" y="71"/>
                  </a:lnTo>
                  <a:lnTo>
                    <a:pt x="125" y="4"/>
                  </a:lnTo>
                  <a:lnTo>
                    <a:pt x="121" y="0"/>
                  </a:lnTo>
                  <a:lnTo>
                    <a:pt x="112" y="0"/>
                  </a:lnTo>
                  <a:lnTo>
                    <a:pt x="103" y="4"/>
                  </a:lnTo>
                  <a:lnTo>
                    <a:pt x="98" y="9"/>
                  </a:lnTo>
                  <a:lnTo>
                    <a:pt x="94" y="18"/>
                  </a:lnTo>
                  <a:lnTo>
                    <a:pt x="94" y="26"/>
                  </a:lnTo>
                  <a:lnTo>
                    <a:pt x="98" y="35"/>
                  </a:lnTo>
                  <a:lnTo>
                    <a:pt x="107" y="40"/>
                  </a:lnTo>
                  <a:lnTo>
                    <a:pt x="197" y="98"/>
                  </a:lnTo>
                  <a:lnTo>
                    <a:pt x="139" y="129"/>
                  </a:lnTo>
                  <a:lnTo>
                    <a:pt x="72" y="89"/>
                  </a:lnTo>
                  <a:lnTo>
                    <a:pt x="63" y="85"/>
                  </a:lnTo>
                  <a:lnTo>
                    <a:pt x="58" y="85"/>
                  </a:lnTo>
                  <a:lnTo>
                    <a:pt x="49" y="89"/>
                  </a:lnTo>
                  <a:lnTo>
                    <a:pt x="45" y="98"/>
                  </a:lnTo>
                  <a:lnTo>
                    <a:pt x="45" y="102"/>
                  </a:lnTo>
                  <a:lnTo>
                    <a:pt x="45" y="111"/>
                  </a:lnTo>
                  <a:lnTo>
                    <a:pt x="45" y="120"/>
                  </a:lnTo>
                  <a:lnTo>
                    <a:pt x="54" y="125"/>
                  </a:lnTo>
                  <a:lnTo>
                    <a:pt x="98" y="156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" name="Freeform 46"/>
            <p:cNvSpPr>
              <a:spLocks/>
            </p:cNvSpPr>
            <p:nvPr/>
          </p:nvSpPr>
          <p:spPr bwMode="auto">
            <a:xfrm>
              <a:off x="1210" y="648"/>
              <a:ext cx="299" cy="438"/>
            </a:xfrm>
            <a:custGeom>
              <a:avLst/>
              <a:gdLst/>
              <a:ahLst/>
              <a:cxnLst>
                <a:cxn ang="0">
                  <a:pos x="125" y="313"/>
                </a:cxn>
                <a:cxn ang="0">
                  <a:pos x="125" y="411"/>
                </a:cxn>
                <a:cxn ang="0">
                  <a:pos x="129" y="425"/>
                </a:cxn>
                <a:cxn ang="0">
                  <a:pos x="134" y="429"/>
                </a:cxn>
                <a:cxn ang="0">
                  <a:pos x="143" y="434"/>
                </a:cxn>
                <a:cxn ang="0">
                  <a:pos x="147" y="438"/>
                </a:cxn>
                <a:cxn ang="0">
                  <a:pos x="156" y="434"/>
                </a:cxn>
                <a:cxn ang="0">
                  <a:pos x="165" y="429"/>
                </a:cxn>
                <a:cxn ang="0">
                  <a:pos x="174" y="425"/>
                </a:cxn>
                <a:cxn ang="0">
                  <a:pos x="174" y="411"/>
                </a:cxn>
                <a:cxn ang="0">
                  <a:pos x="174" y="308"/>
                </a:cxn>
                <a:cxn ang="0">
                  <a:pos x="223" y="335"/>
                </a:cxn>
                <a:cxn ang="0">
                  <a:pos x="232" y="340"/>
                </a:cxn>
                <a:cxn ang="0">
                  <a:pos x="241" y="340"/>
                </a:cxn>
                <a:cxn ang="0">
                  <a:pos x="250" y="335"/>
                </a:cxn>
                <a:cxn ang="0">
                  <a:pos x="254" y="331"/>
                </a:cxn>
                <a:cxn ang="0">
                  <a:pos x="254" y="322"/>
                </a:cxn>
                <a:cxn ang="0">
                  <a:pos x="254" y="317"/>
                </a:cxn>
                <a:cxn ang="0">
                  <a:pos x="254" y="308"/>
                </a:cxn>
                <a:cxn ang="0">
                  <a:pos x="245" y="300"/>
                </a:cxn>
                <a:cxn ang="0">
                  <a:pos x="178" y="264"/>
                </a:cxn>
                <a:cxn ang="0">
                  <a:pos x="178" y="192"/>
                </a:cxn>
                <a:cxn ang="0">
                  <a:pos x="263" y="246"/>
                </a:cxn>
                <a:cxn ang="0">
                  <a:pos x="272" y="250"/>
                </a:cxn>
                <a:cxn ang="0">
                  <a:pos x="281" y="250"/>
                </a:cxn>
                <a:cxn ang="0">
                  <a:pos x="290" y="246"/>
                </a:cxn>
                <a:cxn ang="0">
                  <a:pos x="294" y="241"/>
                </a:cxn>
                <a:cxn ang="0">
                  <a:pos x="299" y="232"/>
                </a:cxn>
                <a:cxn ang="0">
                  <a:pos x="299" y="224"/>
                </a:cxn>
                <a:cxn ang="0">
                  <a:pos x="294" y="215"/>
                </a:cxn>
                <a:cxn ang="0">
                  <a:pos x="285" y="210"/>
                </a:cxn>
                <a:cxn ang="0">
                  <a:pos x="178" y="143"/>
                </a:cxn>
                <a:cxn ang="0">
                  <a:pos x="178" y="0"/>
                </a:cxn>
                <a:cxn ang="0">
                  <a:pos x="125" y="0"/>
                </a:cxn>
                <a:cxn ang="0">
                  <a:pos x="125" y="143"/>
                </a:cxn>
                <a:cxn ang="0">
                  <a:pos x="9" y="210"/>
                </a:cxn>
                <a:cxn ang="0">
                  <a:pos x="4" y="215"/>
                </a:cxn>
                <a:cxn ang="0">
                  <a:pos x="0" y="224"/>
                </a:cxn>
                <a:cxn ang="0">
                  <a:pos x="0" y="232"/>
                </a:cxn>
                <a:cxn ang="0">
                  <a:pos x="0" y="237"/>
                </a:cxn>
                <a:cxn ang="0">
                  <a:pos x="4" y="246"/>
                </a:cxn>
                <a:cxn ang="0">
                  <a:pos x="13" y="250"/>
                </a:cxn>
                <a:cxn ang="0">
                  <a:pos x="22" y="250"/>
                </a:cxn>
                <a:cxn ang="0">
                  <a:pos x="31" y="246"/>
                </a:cxn>
                <a:cxn ang="0">
                  <a:pos x="125" y="197"/>
                </a:cxn>
                <a:cxn ang="0">
                  <a:pos x="125" y="264"/>
                </a:cxn>
                <a:cxn ang="0">
                  <a:pos x="53" y="300"/>
                </a:cxn>
                <a:cxn ang="0">
                  <a:pos x="49" y="304"/>
                </a:cxn>
                <a:cxn ang="0">
                  <a:pos x="44" y="313"/>
                </a:cxn>
                <a:cxn ang="0">
                  <a:pos x="44" y="322"/>
                </a:cxn>
                <a:cxn ang="0">
                  <a:pos x="49" y="326"/>
                </a:cxn>
                <a:cxn ang="0">
                  <a:pos x="53" y="331"/>
                </a:cxn>
                <a:cxn ang="0">
                  <a:pos x="62" y="335"/>
                </a:cxn>
                <a:cxn ang="0">
                  <a:pos x="67" y="335"/>
                </a:cxn>
                <a:cxn ang="0">
                  <a:pos x="76" y="335"/>
                </a:cxn>
                <a:cxn ang="0">
                  <a:pos x="125" y="313"/>
                </a:cxn>
              </a:cxnLst>
              <a:rect l="0" t="0" r="r" b="b"/>
              <a:pathLst>
                <a:path w="299" h="438">
                  <a:moveTo>
                    <a:pt x="125" y="313"/>
                  </a:moveTo>
                  <a:lnTo>
                    <a:pt x="125" y="411"/>
                  </a:lnTo>
                  <a:lnTo>
                    <a:pt x="129" y="425"/>
                  </a:lnTo>
                  <a:lnTo>
                    <a:pt x="134" y="429"/>
                  </a:lnTo>
                  <a:lnTo>
                    <a:pt x="143" y="434"/>
                  </a:lnTo>
                  <a:lnTo>
                    <a:pt x="147" y="438"/>
                  </a:lnTo>
                  <a:lnTo>
                    <a:pt x="156" y="434"/>
                  </a:lnTo>
                  <a:lnTo>
                    <a:pt x="165" y="429"/>
                  </a:lnTo>
                  <a:lnTo>
                    <a:pt x="174" y="425"/>
                  </a:lnTo>
                  <a:lnTo>
                    <a:pt x="174" y="411"/>
                  </a:lnTo>
                  <a:lnTo>
                    <a:pt x="174" y="308"/>
                  </a:lnTo>
                  <a:lnTo>
                    <a:pt x="223" y="335"/>
                  </a:lnTo>
                  <a:lnTo>
                    <a:pt x="232" y="340"/>
                  </a:lnTo>
                  <a:lnTo>
                    <a:pt x="241" y="340"/>
                  </a:lnTo>
                  <a:lnTo>
                    <a:pt x="250" y="335"/>
                  </a:lnTo>
                  <a:lnTo>
                    <a:pt x="254" y="331"/>
                  </a:lnTo>
                  <a:lnTo>
                    <a:pt x="254" y="322"/>
                  </a:lnTo>
                  <a:lnTo>
                    <a:pt x="254" y="317"/>
                  </a:lnTo>
                  <a:lnTo>
                    <a:pt x="254" y="308"/>
                  </a:lnTo>
                  <a:lnTo>
                    <a:pt x="245" y="300"/>
                  </a:lnTo>
                  <a:lnTo>
                    <a:pt x="178" y="264"/>
                  </a:lnTo>
                  <a:lnTo>
                    <a:pt x="178" y="192"/>
                  </a:lnTo>
                  <a:lnTo>
                    <a:pt x="263" y="246"/>
                  </a:lnTo>
                  <a:lnTo>
                    <a:pt x="272" y="250"/>
                  </a:lnTo>
                  <a:lnTo>
                    <a:pt x="281" y="250"/>
                  </a:lnTo>
                  <a:lnTo>
                    <a:pt x="290" y="246"/>
                  </a:lnTo>
                  <a:lnTo>
                    <a:pt x="294" y="241"/>
                  </a:lnTo>
                  <a:lnTo>
                    <a:pt x="299" y="232"/>
                  </a:lnTo>
                  <a:lnTo>
                    <a:pt x="299" y="224"/>
                  </a:lnTo>
                  <a:lnTo>
                    <a:pt x="294" y="215"/>
                  </a:lnTo>
                  <a:lnTo>
                    <a:pt x="285" y="210"/>
                  </a:lnTo>
                  <a:lnTo>
                    <a:pt x="178" y="143"/>
                  </a:lnTo>
                  <a:lnTo>
                    <a:pt x="178" y="0"/>
                  </a:lnTo>
                  <a:lnTo>
                    <a:pt x="125" y="0"/>
                  </a:lnTo>
                  <a:lnTo>
                    <a:pt x="125" y="143"/>
                  </a:lnTo>
                  <a:lnTo>
                    <a:pt x="9" y="210"/>
                  </a:lnTo>
                  <a:lnTo>
                    <a:pt x="4" y="215"/>
                  </a:lnTo>
                  <a:lnTo>
                    <a:pt x="0" y="224"/>
                  </a:lnTo>
                  <a:lnTo>
                    <a:pt x="0" y="232"/>
                  </a:lnTo>
                  <a:lnTo>
                    <a:pt x="0" y="237"/>
                  </a:lnTo>
                  <a:lnTo>
                    <a:pt x="4" y="246"/>
                  </a:lnTo>
                  <a:lnTo>
                    <a:pt x="13" y="250"/>
                  </a:lnTo>
                  <a:lnTo>
                    <a:pt x="22" y="250"/>
                  </a:lnTo>
                  <a:lnTo>
                    <a:pt x="31" y="246"/>
                  </a:lnTo>
                  <a:lnTo>
                    <a:pt x="125" y="197"/>
                  </a:lnTo>
                  <a:lnTo>
                    <a:pt x="125" y="264"/>
                  </a:lnTo>
                  <a:lnTo>
                    <a:pt x="53" y="300"/>
                  </a:lnTo>
                  <a:lnTo>
                    <a:pt x="49" y="304"/>
                  </a:lnTo>
                  <a:lnTo>
                    <a:pt x="44" y="313"/>
                  </a:lnTo>
                  <a:lnTo>
                    <a:pt x="44" y="322"/>
                  </a:lnTo>
                  <a:lnTo>
                    <a:pt x="49" y="326"/>
                  </a:lnTo>
                  <a:lnTo>
                    <a:pt x="53" y="331"/>
                  </a:lnTo>
                  <a:lnTo>
                    <a:pt x="62" y="335"/>
                  </a:lnTo>
                  <a:lnTo>
                    <a:pt x="67" y="335"/>
                  </a:lnTo>
                  <a:lnTo>
                    <a:pt x="76" y="335"/>
                  </a:lnTo>
                  <a:lnTo>
                    <a:pt x="125" y="313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8" name="Freeform 47"/>
            <p:cNvSpPr>
              <a:spLocks/>
            </p:cNvSpPr>
            <p:nvPr/>
          </p:nvSpPr>
          <p:spPr bwMode="auto">
            <a:xfrm>
              <a:off x="1348" y="626"/>
              <a:ext cx="393" cy="272"/>
            </a:xfrm>
            <a:custGeom>
              <a:avLst/>
              <a:gdLst/>
              <a:ahLst/>
              <a:cxnLst>
                <a:cxn ang="0">
                  <a:pos x="272" y="201"/>
                </a:cxn>
                <a:cxn ang="0">
                  <a:pos x="357" y="250"/>
                </a:cxn>
                <a:cxn ang="0">
                  <a:pos x="366" y="254"/>
                </a:cxn>
                <a:cxn ang="0">
                  <a:pos x="375" y="254"/>
                </a:cxn>
                <a:cxn ang="0">
                  <a:pos x="384" y="250"/>
                </a:cxn>
                <a:cxn ang="0">
                  <a:pos x="388" y="241"/>
                </a:cxn>
                <a:cxn ang="0">
                  <a:pos x="393" y="232"/>
                </a:cxn>
                <a:cxn ang="0">
                  <a:pos x="393" y="223"/>
                </a:cxn>
                <a:cxn ang="0">
                  <a:pos x="388" y="214"/>
                </a:cxn>
                <a:cxn ang="0">
                  <a:pos x="384" y="210"/>
                </a:cxn>
                <a:cxn ang="0">
                  <a:pos x="295" y="156"/>
                </a:cxn>
                <a:cxn ang="0">
                  <a:pos x="339" y="129"/>
                </a:cxn>
                <a:cxn ang="0">
                  <a:pos x="348" y="125"/>
                </a:cxn>
                <a:cxn ang="0">
                  <a:pos x="353" y="116"/>
                </a:cxn>
                <a:cxn ang="0">
                  <a:pos x="353" y="107"/>
                </a:cxn>
                <a:cxn ang="0">
                  <a:pos x="353" y="98"/>
                </a:cxn>
                <a:cxn ang="0">
                  <a:pos x="344" y="94"/>
                </a:cxn>
                <a:cxn ang="0">
                  <a:pos x="339" y="89"/>
                </a:cxn>
                <a:cxn ang="0">
                  <a:pos x="330" y="89"/>
                </a:cxn>
                <a:cxn ang="0">
                  <a:pos x="321" y="89"/>
                </a:cxn>
                <a:cxn ang="0">
                  <a:pos x="254" y="129"/>
                </a:cxn>
                <a:cxn ang="0">
                  <a:pos x="196" y="94"/>
                </a:cxn>
                <a:cxn ang="0">
                  <a:pos x="281" y="49"/>
                </a:cxn>
                <a:cxn ang="0">
                  <a:pos x="290" y="40"/>
                </a:cxn>
                <a:cxn ang="0">
                  <a:pos x="295" y="31"/>
                </a:cxn>
                <a:cxn ang="0">
                  <a:pos x="295" y="26"/>
                </a:cxn>
                <a:cxn ang="0">
                  <a:pos x="295" y="18"/>
                </a:cxn>
                <a:cxn ang="0">
                  <a:pos x="290" y="9"/>
                </a:cxn>
                <a:cxn ang="0">
                  <a:pos x="281" y="4"/>
                </a:cxn>
                <a:cxn ang="0">
                  <a:pos x="272" y="4"/>
                </a:cxn>
                <a:cxn ang="0">
                  <a:pos x="263" y="9"/>
                </a:cxn>
                <a:cxn ang="0">
                  <a:pos x="152" y="71"/>
                </a:cxn>
                <a:cxn ang="0">
                  <a:pos x="27" y="0"/>
                </a:cxn>
                <a:cxn ang="0">
                  <a:pos x="0" y="44"/>
                </a:cxn>
                <a:cxn ang="0">
                  <a:pos x="125" y="116"/>
                </a:cxn>
                <a:cxn ang="0">
                  <a:pos x="125" y="250"/>
                </a:cxn>
                <a:cxn ang="0">
                  <a:pos x="125" y="259"/>
                </a:cxn>
                <a:cxn ang="0">
                  <a:pos x="129" y="263"/>
                </a:cxn>
                <a:cxn ang="0">
                  <a:pos x="138" y="268"/>
                </a:cxn>
                <a:cxn ang="0">
                  <a:pos x="143" y="272"/>
                </a:cxn>
                <a:cxn ang="0">
                  <a:pos x="152" y="272"/>
                </a:cxn>
                <a:cxn ang="0">
                  <a:pos x="161" y="268"/>
                </a:cxn>
                <a:cxn ang="0">
                  <a:pos x="165" y="259"/>
                </a:cxn>
                <a:cxn ang="0">
                  <a:pos x="165" y="250"/>
                </a:cxn>
                <a:cxn ang="0">
                  <a:pos x="170" y="143"/>
                </a:cxn>
                <a:cxn ang="0">
                  <a:pos x="228" y="178"/>
                </a:cxn>
                <a:cxn ang="0">
                  <a:pos x="223" y="254"/>
                </a:cxn>
                <a:cxn ang="0">
                  <a:pos x="228" y="263"/>
                </a:cxn>
                <a:cxn ang="0">
                  <a:pos x="232" y="268"/>
                </a:cxn>
                <a:cxn ang="0">
                  <a:pos x="237" y="272"/>
                </a:cxn>
                <a:cxn ang="0">
                  <a:pos x="245" y="272"/>
                </a:cxn>
                <a:cxn ang="0">
                  <a:pos x="254" y="272"/>
                </a:cxn>
                <a:cxn ang="0">
                  <a:pos x="259" y="268"/>
                </a:cxn>
                <a:cxn ang="0">
                  <a:pos x="263" y="263"/>
                </a:cxn>
                <a:cxn ang="0">
                  <a:pos x="268" y="254"/>
                </a:cxn>
                <a:cxn ang="0">
                  <a:pos x="272" y="201"/>
                </a:cxn>
              </a:cxnLst>
              <a:rect l="0" t="0" r="r" b="b"/>
              <a:pathLst>
                <a:path w="393" h="272">
                  <a:moveTo>
                    <a:pt x="272" y="201"/>
                  </a:moveTo>
                  <a:lnTo>
                    <a:pt x="357" y="250"/>
                  </a:lnTo>
                  <a:lnTo>
                    <a:pt x="366" y="254"/>
                  </a:lnTo>
                  <a:lnTo>
                    <a:pt x="375" y="254"/>
                  </a:lnTo>
                  <a:lnTo>
                    <a:pt x="384" y="250"/>
                  </a:lnTo>
                  <a:lnTo>
                    <a:pt x="388" y="241"/>
                  </a:lnTo>
                  <a:lnTo>
                    <a:pt x="393" y="232"/>
                  </a:lnTo>
                  <a:lnTo>
                    <a:pt x="393" y="223"/>
                  </a:lnTo>
                  <a:lnTo>
                    <a:pt x="388" y="214"/>
                  </a:lnTo>
                  <a:lnTo>
                    <a:pt x="384" y="210"/>
                  </a:lnTo>
                  <a:lnTo>
                    <a:pt x="295" y="156"/>
                  </a:lnTo>
                  <a:lnTo>
                    <a:pt x="339" y="129"/>
                  </a:lnTo>
                  <a:lnTo>
                    <a:pt x="348" y="125"/>
                  </a:lnTo>
                  <a:lnTo>
                    <a:pt x="353" y="116"/>
                  </a:lnTo>
                  <a:lnTo>
                    <a:pt x="353" y="107"/>
                  </a:lnTo>
                  <a:lnTo>
                    <a:pt x="353" y="98"/>
                  </a:lnTo>
                  <a:lnTo>
                    <a:pt x="344" y="94"/>
                  </a:lnTo>
                  <a:lnTo>
                    <a:pt x="339" y="89"/>
                  </a:lnTo>
                  <a:lnTo>
                    <a:pt x="330" y="89"/>
                  </a:lnTo>
                  <a:lnTo>
                    <a:pt x="321" y="89"/>
                  </a:lnTo>
                  <a:lnTo>
                    <a:pt x="254" y="129"/>
                  </a:lnTo>
                  <a:lnTo>
                    <a:pt x="196" y="94"/>
                  </a:lnTo>
                  <a:lnTo>
                    <a:pt x="281" y="49"/>
                  </a:lnTo>
                  <a:lnTo>
                    <a:pt x="290" y="40"/>
                  </a:lnTo>
                  <a:lnTo>
                    <a:pt x="295" y="31"/>
                  </a:lnTo>
                  <a:lnTo>
                    <a:pt x="295" y="26"/>
                  </a:lnTo>
                  <a:lnTo>
                    <a:pt x="295" y="18"/>
                  </a:lnTo>
                  <a:lnTo>
                    <a:pt x="290" y="9"/>
                  </a:lnTo>
                  <a:lnTo>
                    <a:pt x="281" y="4"/>
                  </a:lnTo>
                  <a:lnTo>
                    <a:pt x="272" y="4"/>
                  </a:lnTo>
                  <a:lnTo>
                    <a:pt x="263" y="9"/>
                  </a:lnTo>
                  <a:lnTo>
                    <a:pt x="152" y="71"/>
                  </a:lnTo>
                  <a:lnTo>
                    <a:pt x="27" y="0"/>
                  </a:lnTo>
                  <a:lnTo>
                    <a:pt x="0" y="44"/>
                  </a:lnTo>
                  <a:lnTo>
                    <a:pt x="125" y="116"/>
                  </a:lnTo>
                  <a:lnTo>
                    <a:pt x="125" y="250"/>
                  </a:lnTo>
                  <a:lnTo>
                    <a:pt x="125" y="259"/>
                  </a:lnTo>
                  <a:lnTo>
                    <a:pt x="129" y="263"/>
                  </a:lnTo>
                  <a:lnTo>
                    <a:pt x="138" y="268"/>
                  </a:lnTo>
                  <a:lnTo>
                    <a:pt x="143" y="272"/>
                  </a:lnTo>
                  <a:lnTo>
                    <a:pt x="152" y="272"/>
                  </a:lnTo>
                  <a:lnTo>
                    <a:pt x="161" y="268"/>
                  </a:lnTo>
                  <a:lnTo>
                    <a:pt x="165" y="259"/>
                  </a:lnTo>
                  <a:lnTo>
                    <a:pt x="165" y="250"/>
                  </a:lnTo>
                  <a:lnTo>
                    <a:pt x="170" y="143"/>
                  </a:lnTo>
                  <a:lnTo>
                    <a:pt x="228" y="178"/>
                  </a:lnTo>
                  <a:lnTo>
                    <a:pt x="223" y="254"/>
                  </a:lnTo>
                  <a:lnTo>
                    <a:pt x="228" y="263"/>
                  </a:lnTo>
                  <a:lnTo>
                    <a:pt x="232" y="268"/>
                  </a:lnTo>
                  <a:lnTo>
                    <a:pt x="237" y="272"/>
                  </a:lnTo>
                  <a:lnTo>
                    <a:pt x="245" y="272"/>
                  </a:lnTo>
                  <a:lnTo>
                    <a:pt x="254" y="272"/>
                  </a:lnTo>
                  <a:lnTo>
                    <a:pt x="259" y="268"/>
                  </a:lnTo>
                  <a:lnTo>
                    <a:pt x="263" y="263"/>
                  </a:lnTo>
                  <a:lnTo>
                    <a:pt x="268" y="254"/>
                  </a:lnTo>
                  <a:lnTo>
                    <a:pt x="272" y="201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9" name="Freeform 48"/>
            <p:cNvSpPr>
              <a:spLocks/>
            </p:cNvSpPr>
            <p:nvPr/>
          </p:nvSpPr>
          <p:spPr bwMode="auto">
            <a:xfrm>
              <a:off x="1348" y="393"/>
              <a:ext cx="393" cy="277"/>
            </a:xfrm>
            <a:custGeom>
              <a:avLst/>
              <a:gdLst/>
              <a:ahLst/>
              <a:cxnLst>
                <a:cxn ang="0">
                  <a:pos x="295" y="121"/>
                </a:cxn>
                <a:cxn ang="0">
                  <a:pos x="384" y="72"/>
                </a:cxn>
                <a:cxn ang="0">
                  <a:pos x="393" y="63"/>
                </a:cxn>
                <a:cxn ang="0">
                  <a:pos x="393" y="54"/>
                </a:cxn>
                <a:cxn ang="0">
                  <a:pos x="393" y="49"/>
                </a:cxn>
                <a:cxn ang="0">
                  <a:pos x="393" y="40"/>
                </a:cxn>
                <a:cxn ang="0">
                  <a:pos x="384" y="31"/>
                </a:cxn>
                <a:cxn ang="0">
                  <a:pos x="379" y="27"/>
                </a:cxn>
                <a:cxn ang="0">
                  <a:pos x="370" y="27"/>
                </a:cxn>
                <a:cxn ang="0">
                  <a:pos x="357" y="27"/>
                </a:cxn>
                <a:cxn ang="0">
                  <a:pos x="268" y="81"/>
                </a:cxn>
                <a:cxn ang="0">
                  <a:pos x="268" y="27"/>
                </a:cxn>
                <a:cxn ang="0">
                  <a:pos x="268" y="14"/>
                </a:cxn>
                <a:cxn ang="0">
                  <a:pos x="263" y="9"/>
                </a:cxn>
                <a:cxn ang="0">
                  <a:pos x="254" y="5"/>
                </a:cxn>
                <a:cxn ang="0">
                  <a:pos x="250" y="0"/>
                </a:cxn>
                <a:cxn ang="0">
                  <a:pos x="241" y="5"/>
                </a:cxn>
                <a:cxn ang="0">
                  <a:pos x="232" y="5"/>
                </a:cxn>
                <a:cxn ang="0">
                  <a:pos x="228" y="14"/>
                </a:cxn>
                <a:cxn ang="0">
                  <a:pos x="228" y="23"/>
                </a:cxn>
                <a:cxn ang="0">
                  <a:pos x="228" y="99"/>
                </a:cxn>
                <a:cxn ang="0">
                  <a:pos x="170" y="134"/>
                </a:cxn>
                <a:cxn ang="0">
                  <a:pos x="170" y="36"/>
                </a:cxn>
                <a:cxn ang="0">
                  <a:pos x="170" y="27"/>
                </a:cxn>
                <a:cxn ang="0">
                  <a:pos x="165" y="18"/>
                </a:cxn>
                <a:cxn ang="0">
                  <a:pos x="156" y="14"/>
                </a:cxn>
                <a:cxn ang="0">
                  <a:pos x="147" y="9"/>
                </a:cxn>
                <a:cxn ang="0">
                  <a:pos x="138" y="9"/>
                </a:cxn>
                <a:cxn ang="0">
                  <a:pos x="134" y="14"/>
                </a:cxn>
                <a:cxn ang="0">
                  <a:pos x="129" y="23"/>
                </a:cxn>
                <a:cxn ang="0">
                  <a:pos x="125" y="31"/>
                </a:cxn>
                <a:cxn ang="0">
                  <a:pos x="125" y="161"/>
                </a:cxn>
                <a:cxn ang="0">
                  <a:pos x="0" y="233"/>
                </a:cxn>
                <a:cxn ang="0">
                  <a:pos x="27" y="277"/>
                </a:cxn>
                <a:cxn ang="0">
                  <a:pos x="152" y="206"/>
                </a:cxn>
                <a:cxn ang="0">
                  <a:pos x="268" y="273"/>
                </a:cxn>
                <a:cxn ang="0">
                  <a:pos x="272" y="277"/>
                </a:cxn>
                <a:cxn ang="0">
                  <a:pos x="281" y="277"/>
                </a:cxn>
                <a:cxn ang="0">
                  <a:pos x="290" y="273"/>
                </a:cxn>
                <a:cxn ang="0">
                  <a:pos x="295" y="268"/>
                </a:cxn>
                <a:cxn ang="0">
                  <a:pos x="299" y="259"/>
                </a:cxn>
                <a:cxn ang="0">
                  <a:pos x="299" y="251"/>
                </a:cxn>
                <a:cxn ang="0">
                  <a:pos x="295" y="242"/>
                </a:cxn>
                <a:cxn ang="0">
                  <a:pos x="286" y="237"/>
                </a:cxn>
                <a:cxn ang="0">
                  <a:pos x="196" y="179"/>
                </a:cxn>
                <a:cxn ang="0">
                  <a:pos x="254" y="148"/>
                </a:cxn>
                <a:cxn ang="0">
                  <a:pos x="321" y="188"/>
                </a:cxn>
                <a:cxn ang="0">
                  <a:pos x="330" y="192"/>
                </a:cxn>
                <a:cxn ang="0">
                  <a:pos x="335" y="192"/>
                </a:cxn>
                <a:cxn ang="0">
                  <a:pos x="344" y="188"/>
                </a:cxn>
                <a:cxn ang="0">
                  <a:pos x="348" y="179"/>
                </a:cxn>
                <a:cxn ang="0">
                  <a:pos x="348" y="175"/>
                </a:cxn>
                <a:cxn ang="0">
                  <a:pos x="348" y="166"/>
                </a:cxn>
                <a:cxn ang="0">
                  <a:pos x="348" y="157"/>
                </a:cxn>
                <a:cxn ang="0">
                  <a:pos x="339" y="152"/>
                </a:cxn>
                <a:cxn ang="0">
                  <a:pos x="295" y="121"/>
                </a:cxn>
              </a:cxnLst>
              <a:rect l="0" t="0" r="r" b="b"/>
              <a:pathLst>
                <a:path w="393" h="277">
                  <a:moveTo>
                    <a:pt x="295" y="121"/>
                  </a:moveTo>
                  <a:lnTo>
                    <a:pt x="384" y="72"/>
                  </a:lnTo>
                  <a:lnTo>
                    <a:pt x="393" y="63"/>
                  </a:lnTo>
                  <a:lnTo>
                    <a:pt x="393" y="54"/>
                  </a:lnTo>
                  <a:lnTo>
                    <a:pt x="393" y="49"/>
                  </a:lnTo>
                  <a:lnTo>
                    <a:pt x="393" y="40"/>
                  </a:lnTo>
                  <a:lnTo>
                    <a:pt x="384" y="31"/>
                  </a:lnTo>
                  <a:lnTo>
                    <a:pt x="379" y="27"/>
                  </a:lnTo>
                  <a:lnTo>
                    <a:pt x="370" y="27"/>
                  </a:lnTo>
                  <a:lnTo>
                    <a:pt x="357" y="27"/>
                  </a:lnTo>
                  <a:lnTo>
                    <a:pt x="268" y="81"/>
                  </a:lnTo>
                  <a:lnTo>
                    <a:pt x="268" y="27"/>
                  </a:lnTo>
                  <a:lnTo>
                    <a:pt x="268" y="14"/>
                  </a:lnTo>
                  <a:lnTo>
                    <a:pt x="263" y="9"/>
                  </a:lnTo>
                  <a:lnTo>
                    <a:pt x="254" y="5"/>
                  </a:lnTo>
                  <a:lnTo>
                    <a:pt x="250" y="0"/>
                  </a:lnTo>
                  <a:lnTo>
                    <a:pt x="241" y="5"/>
                  </a:lnTo>
                  <a:lnTo>
                    <a:pt x="232" y="5"/>
                  </a:lnTo>
                  <a:lnTo>
                    <a:pt x="228" y="14"/>
                  </a:lnTo>
                  <a:lnTo>
                    <a:pt x="228" y="23"/>
                  </a:lnTo>
                  <a:lnTo>
                    <a:pt x="228" y="99"/>
                  </a:lnTo>
                  <a:lnTo>
                    <a:pt x="170" y="134"/>
                  </a:lnTo>
                  <a:lnTo>
                    <a:pt x="170" y="36"/>
                  </a:lnTo>
                  <a:lnTo>
                    <a:pt x="170" y="27"/>
                  </a:lnTo>
                  <a:lnTo>
                    <a:pt x="165" y="18"/>
                  </a:lnTo>
                  <a:lnTo>
                    <a:pt x="156" y="14"/>
                  </a:lnTo>
                  <a:lnTo>
                    <a:pt x="147" y="9"/>
                  </a:lnTo>
                  <a:lnTo>
                    <a:pt x="138" y="9"/>
                  </a:lnTo>
                  <a:lnTo>
                    <a:pt x="134" y="14"/>
                  </a:lnTo>
                  <a:lnTo>
                    <a:pt x="129" y="23"/>
                  </a:lnTo>
                  <a:lnTo>
                    <a:pt x="125" y="31"/>
                  </a:lnTo>
                  <a:lnTo>
                    <a:pt x="125" y="161"/>
                  </a:lnTo>
                  <a:lnTo>
                    <a:pt x="0" y="233"/>
                  </a:lnTo>
                  <a:lnTo>
                    <a:pt x="27" y="277"/>
                  </a:lnTo>
                  <a:lnTo>
                    <a:pt x="152" y="206"/>
                  </a:lnTo>
                  <a:lnTo>
                    <a:pt x="268" y="273"/>
                  </a:lnTo>
                  <a:lnTo>
                    <a:pt x="272" y="277"/>
                  </a:lnTo>
                  <a:lnTo>
                    <a:pt x="281" y="277"/>
                  </a:lnTo>
                  <a:lnTo>
                    <a:pt x="290" y="273"/>
                  </a:lnTo>
                  <a:lnTo>
                    <a:pt x="295" y="268"/>
                  </a:lnTo>
                  <a:lnTo>
                    <a:pt x="299" y="259"/>
                  </a:lnTo>
                  <a:lnTo>
                    <a:pt x="299" y="251"/>
                  </a:lnTo>
                  <a:lnTo>
                    <a:pt x="295" y="242"/>
                  </a:lnTo>
                  <a:lnTo>
                    <a:pt x="286" y="237"/>
                  </a:lnTo>
                  <a:lnTo>
                    <a:pt x="196" y="179"/>
                  </a:lnTo>
                  <a:lnTo>
                    <a:pt x="254" y="148"/>
                  </a:lnTo>
                  <a:lnTo>
                    <a:pt x="321" y="188"/>
                  </a:lnTo>
                  <a:lnTo>
                    <a:pt x="330" y="192"/>
                  </a:lnTo>
                  <a:lnTo>
                    <a:pt x="335" y="192"/>
                  </a:lnTo>
                  <a:lnTo>
                    <a:pt x="344" y="188"/>
                  </a:lnTo>
                  <a:lnTo>
                    <a:pt x="348" y="179"/>
                  </a:lnTo>
                  <a:lnTo>
                    <a:pt x="348" y="175"/>
                  </a:lnTo>
                  <a:lnTo>
                    <a:pt x="348" y="166"/>
                  </a:lnTo>
                  <a:lnTo>
                    <a:pt x="348" y="157"/>
                  </a:lnTo>
                  <a:lnTo>
                    <a:pt x="339" y="152"/>
                  </a:lnTo>
                  <a:lnTo>
                    <a:pt x="295" y="121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0" name="Freeform 49"/>
            <p:cNvSpPr>
              <a:spLocks/>
            </p:cNvSpPr>
            <p:nvPr/>
          </p:nvSpPr>
          <p:spPr bwMode="auto">
            <a:xfrm>
              <a:off x="1232" y="536"/>
              <a:ext cx="263" cy="228"/>
            </a:xfrm>
            <a:custGeom>
              <a:avLst/>
              <a:gdLst/>
              <a:ahLst/>
              <a:cxnLst>
                <a:cxn ang="0">
                  <a:pos x="0" y="116"/>
                </a:cxn>
                <a:cxn ang="0">
                  <a:pos x="49" y="67"/>
                </a:cxn>
                <a:cxn ang="0">
                  <a:pos x="67" y="0"/>
                </a:cxn>
                <a:cxn ang="0">
                  <a:pos x="134" y="23"/>
                </a:cxn>
                <a:cxn ang="0">
                  <a:pos x="201" y="0"/>
                </a:cxn>
                <a:cxn ang="0">
                  <a:pos x="214" y="67"/>
                </a:cxn>
                <a:cxn ang="0">
                  <a:pos x="263" y="116"/>
                </a:cxn>
                <a:cxn ang="0">
                  <a:pos x="214" y="161"/>
                </a:cxn>
                <a:cxn ang="0">
                  <a:pos x="201" y="228"/>
                </a:cxn>
                <a:cxn ang="0">
                  <a:pos x="134" y="210"/>
                </a:cxn>
                <a:cxn ang="0">
                  <a:pos x="67" y="228"/>
                </a:cxn>
                <a:cxn ang="0">
                  <a:pos x="49" y="161"/>
                </a:cxn>
                <a:cxn ang="0">
                  <a:pos x="0" y="116"/>
                </a:cxn>
              </a:cxnLst>
              <a:rect l="0" t="0" r="r" b="b"/>
              <a:pathLst>
                <a:path w="263" h="228">
                  <a:moveTo>
                    <a:pt x="0" y="116"/>
                  </a:moveTo>
                  <a:lnTo>
                    <a:pt x="49" y="67"/>
                  </a:lnTo>
                  <a:lnTo>
                    <a:pt x="67" y="0"/>
                  </a:lnTo>
                  <a:lnTo>
                    <a:pt x="134" y="23"/>
                  </a:lnTo>
                  <a:lnTo>
                    <a:pt x="201" y="0"/>
                  </a:lnTo>
                  <a:lnTo>
                    <a:pt x="214" y="67"/>
                  </a:lnTo>
                  <a:lnTo>
                    <a:pt x="263" y="116"/>
                  </a:lnTo>
                  <a:lnTo>
                    <a:pt x="214" y="161"/>
                  </a:lnTo>
                  <a:lnTo>
                    <a:pt x="201" y="228"/>
                  </a:lnTo>
                  <a:lnTo>
                    <a:pt x="134" y="210"/>
                  </a:lnTo>
                  <a:lnTo>
                    <a:pt x="67" y="228"/>
                  </a:lnTo>
                  <a:lnTo>
                    <a:pt x="49" y="161"/>
                  </a:lnTo>
                  <a:lnTo>
                    <a:pt x="0" y="116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6" name="Группа 35"/>
          <p:cNvGrpSpPr/>
          <p:nvPr userDrawn="1"/>
        </p:nvGrpSpPr>
        <p:grpSpPr>
          <a:xfrm>
            <a:off x="7215206" y="0"/>
            <a:ext cx="1225847" cy="1214422"/>
            <a:chOff x="3759200" y="1833563"/>
            <a:chExt cx="1703388" cy="1687512"/>
          </a:xfrm>
        </p:grpSpPr>
        <p:sp>
          <p:nvSpPr>
            <p:cNvPr id="37" name="Oval 23"/>
            <p:cNvSpPr>
              <a:spLocks noChangeArrowheads="1"/>
            </p:cNvSpPr>
            <p:nvPr/>
          </p:nvSpPr>
          <p:spPr bwMode="gray">
            <a:xfrm>
              <a:off x="3759200" y="1833563"/>
              <a:ext cx="1703388" cy="168751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38" name="Oval 24"/>
            <p:cNvSpPr>
              <a:spLocks noChangeArrowheads="1"/>
            </p:cNvSpPr>
            <p:nvPr/>
          </p:nvSpPr>
          <p:spPr bwMode="gray">
            <a:xfrm>
              <a:off x="3759200" y="1833563"/>
              <a:ext cx="1703388" cy="168751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32001"/>
                  </a:schemeClr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39" name="Oval 25"/>
            <p:cNvSpPr>
              <a:spLocks noChangeArrowheads="1"/>
            </p:cNvSpPr>
            <p:nvPr/>
          </p:nvSpPr>
          <p:spPr bwMode="gray">
            <a:xfrm>
              <a:off x="3870325" y="1944688"/>
              <a:ext cx="1481138" cy="146685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4118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40" name="Oval 26"/>
            <p:cNvSpPr>
              <a:spLocks noChangeArrowheads="1"/>
            </p:cNvSpPr>
            <p:nvPr/>
          </p:nvSpPr>
          <p:spPr bwMode="gray">
            <a:xfrm>
              <a:off x="3871914" y="1946274"/>
              <a:ext cx="1481138" cy="146685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63529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41" name="Oval 27"/>
            <p:cNvSpPr>
              <a:spLocks noChangeArrowheads="1"/>
            </p:cNvSpPr>
            <p:nvPr/>
          </p:nvSpPr>
          <p:spPr bwMode="gray">
            <a:xfrm>
              <a:off x="3943350" y="2016125"/>
              <a:ext cx="1333500" cy="1320800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grpSp>
          <p:nvGrpSpPr>
            <p:cNvPr id="42" name="Group 28"/>
            <p:cNvGrpSpPr>
              <a:grpSpLocks/>
            </p:cNvGrpSpPr>
            <p:nvPr/>
          </p:nvGrpSpPr>
          <p:grpSpPr bwMode="auto">
            <a:xfrm>
              <a:off x="3965575" y="2032000"/>
              <a:ext cx="1290638" cy="1277938"/>
              <a:chOff x="4166" y="1706"/>
              <a:chExt cx="1252" cy="1252"/>
            </a:xfrm>
          </p:grpSpPr>
          <p:sp>
            <p:nvSpPr>
              <p:cNvPr id="44" name="Oval 29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45" name="Oval 30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46" name="Oval 31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47" name="Oval 32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48" name="Group 42"/>
          <p:cNvGrpSpPr>
            <a:grpSpLocks/>
          </p:cNvGrpSpPr>
          <p:nvPr userDrawn="1"/>
        </p:nvGrpSpPr>
        <p:grpSpPr bwMode="auto">
          <a:xfrm>
            <a:off x="895328" y="285728"/>
            <a:ext cx="390524" cy="446313"/>
            <a:chOff x="982" y="214"/>
            <a:chExt cx="759" cy="872"/>
          </a:xfrm>
        </p:grpSpPr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4" y="214"/>
              <a:ext cx="299" cy="434"/>
            </a:xfrm>
            <a:custGeom>
              <a:avLst/>
              <a:gdLst/>
              <a:ahLst/>
              <a:cxnLst>
                <a:cxn ang="0">
                  <a:pos x="174" y="121"/>
                </a:cxn>
                <a:cxn ang="0">
                  <a:pos x="174" y="23"/>
                </a:cxn>
                <a:cxn ang="0">
                  <a:pos x="170" y="9"/>
                </a:cxn>
                <a:cxn ang="0">
                  <a:pos x="165" y="5"/>
                </a:cxn>
                <a:cxn ang="0">
                  <a:pos x="156" y="0"/>
                </a:cxn>
                <a:cxn ang="0">
                  <a:pos x="152" y="0"/>
                </a:cxn>
                <a:cxn ang="0">
                  <a:pos x="143" y="0"/>
                </a:cxn>
                <a:cxn ang="0">
                  <a:pos x="134" y="5"/>
                </a:cxn>
                <a:cxn ang="0">
                  <a:pos x="125" y="9"/>
                </a:cxn>
                <a:cxn ang="0">
                  <a:pos x="125" y="23"/>
                </a:cxn>
                <a:cxn ang="0">
                  <a:pos x="125" y="126"/>
                </a:cxn>
                <a:cxn ang="0">
                  <a:pos x="76" y="99"/>
                </a:cxn>
                <a:cxn ang="0">
                  <a:pos x="67" y="94"/>
                </a:cxn>
                <a:cxn ang="0">
                  <a:pos x="58" y="94"/>
                </a:cxn>
                <a:cxn ang="0">
                  <a:pos x="49" y="99"/>
                </a:cxn>
                <a:cxn ang="0">
                  <a:pos x="45" y="103"/>
                </a:cxn>
                <a:cxn ang="0">
                  <a:pos x="40" y="112"/>
                </a:cxn>
                <a:cxn ang="0">
                  <a:pos x="45" y="117"/>
                </a:cxn>
                <a:cxn ang="0">
                  <a:pos x="45" y="126"/>
                </a:cxn>
                <a:cxn ang="0">
                  <a:pos x="54" y="134"/>
                </a:cxn>
                <a:cxn ang="0">
                  <a:pos x="121" y="170"/>
                </a:cxn>
                <a:cxn ang="0">
                  <a:pos x="121" y="242"/>
                </a:cxn>
                <a:cxn ang="0">
                  <a:pos x="36" y="188"/>
                </a:cxn>
                <a:cxn ang="0">
                  <a:pos x="27" y="184"/>
                </a:cxn>
                <a:cxn ang="0">
                  <a:pos x="18" y="184"/>
                </a:cxn>
                <a:cxn ang="0">
                  <a:pos x="9" y="188"/>
                </a:cxn>
                <a:cxn ang="0">
                  <a:pos x="5" y="193"/>
                </a:cxn>
                <a:cxn ang="0">
                  <a:pos x="0" y="202"/>
                </a:cxn>
                <a:cxn ang="0">
                  <a:pos x="0" y="210"/>
                </a:cxn>
                <a:cxn ang="0">
                  <a:pos x="5" y="219"/>
                </a:cxn>
                <a:cxn ang="0">
                  <a:pos x="14" y="224"/>
                </a:cxn>
                <a:cxn ang="0">
                  <a:pos x="121" y="291"/>
                </a:cxn>
                <a:cxn ang="0">
                  <a:pos x="121" y="434"/>
                </a:cxn>
                <a:cxn ang="0">
                  <a:pos x="174" y="434"/>
                </a:cxn>
                <a:cxn ang="0">
                  <a:pos x="174" y="291"/>
                </a:cxn>
                <a:cxn ang="0">
                  <a:pos x="290" y="224"/>
                </a:cxn>
                <a:cxn ang="0">
                  <a:pos x="295" y="219"/>
                </a:cxn>
                <a:cxn ang="0">
                  <a:pos x="299" y="210"/>
                </a:cxn>
                <a:cxn ang="0">
                  <a:pos x="299" y="202"/>
                </a:cxn>
                <a:cxn ang="0">
                  <a:pos x="299" y="197"/>
                </a:cxn>
                <a:cxn ang="0">
                  <a:pos x="295" y="188"/>
                </a:cxn>
                <a:cxn ang="0">
                  <a:pos x="286" y="184"/>
                </a:cxn>
                <a:cxn ang="0">
                  <a:pos x="277" y="184"/>
                </a:cxn>
                <a:cxn ang="0">
                  <a:pos x="268" y="188"/>
                </a:cxn>
                <a:cxn ang="0">
                  <a:pos x="174" y="237"/>
                </a:cxn>
                <a:cxn ang="0">
                  <a:pos x="174" y="170"/>
                </a:cxn>
                <a:cxn ang="0">
                  <a:pos x="246" y="134"/>
                </a:cxn>
                <a:cxn ang="0">
                  <a:pos x="250" y="130"/>
                </a:cxn>
                <a:cxn ang="0">
                  <a:pos x="255" y="121"/>
                </a:cxn>
                <a:cxn ang="0">
                  <a:pos x="255" y="112"/>
                </a:cxn>
                <a:cxn ang="0">
                  <a:pos x="250" y="108"/>
                </a:cxn>
                <a:cxn ang="0">
                  <a:pos x="246" y="103"/>
                </a:cxn>
                <a:cxn ang="0">
                  <a:pos x="237" y="99"/>
                </a:cxn>
                <a:cxn ang="0">
                  <a:pos x="232" y="99"/>
                </a:cxn>
                <a:cxn ang="0">
                  <a:pos x="223" y="99"/>
                </a:cxn>
                <a:cxn ang="0">
                  <a:pos x="174" y="121"/>
                </a:cxn>
              </a:cxnLst>
              <a:rect l="0" t="0" r="r" b="b"/>
              <a:pathLst>
                <a:path w="299" h="434">
                  <a:moveTo>
                    <a:pt x="174" y="121"/>
                  </a:moveTo>
                  <a:lnTo>
                    <a:pt x="174" y="23"/>
                  </a:lnTo>
                  <a:lnTo>
                    <a:pt x="170" y="9"/>
                  </a:lnTo>
                  <a:lnTo>
                    <a:pt x="165" y="5"/>
                  </a:lnTo>
                  <a:lnTo>
                    <a:pt x="156" y="0"/>
                  </a:lnTo>
                  <a:lnTo>
                    <a:pt x="152" y="0"/>
                  </a:lnTo>
                  <a:lnTo>
                    <a:pt x="143" y="0"/>
                  </a:lnTo>
                  <a:lnTo>
                    <a:pt x="134" y="5"/>
                  </a:lnTo>
                  <a:lnTo>
                    <a:pt x="125" y="9"/>
                  </a:lnTo>
                  <a:lnTo>
                    <a:pt x="125" y="23"/>
                  </a:lnTo>
                  <a:lnTo>
                    <a:pt x="125" y="126"/>
                  </a:lnTo>
                  <a:lnTo>
                    <a:pt x="76" y="99"/>
                  </a:lnTo>
                  <a:lnTo>
                    <a:pt x="67" y="94"/>
                  </a:lnTo>
                  <a:lnTo>
                    <a:pt x="58" y="94"/>
                  </a:lnTo>
                  <a:lnTo>
                    <a:pt x="49" y="99"/>
                  </a:lnTo>
                  <a:lnTo>
                    <a:pt x="45" y="103"/>
                  </a:lnTo>
                  <a:lnTo>
                    <a:pt x="40" y="112"/>
                  </a:lnTo>
                  <a:lnTo>
                    <a:pt x="45" y="117"/>
                  </a:lnTo>
                  <a:lnTo>
                    <a:pt x="45" y="126"/>
                  </a:lnTo>
                  <a:lnTo>
                    <a:pt x="54" y="134"/>
                  </a:lnTo>
                  <a:lnTo>
                    <a:pt x="121" y="170"/>
                  </a:lnTo>
                  <a:lnTo>
                    <a:pt x="121" y="242"/>
                  </a:lnTo>
                  <a:lnTo>
                    <a:pt x="36" y="188"/>
                  </a:lnTo>
                  <a:lnTo>
                    <a:pt x="27" y="184"/>
                  </a:lnTo>
                  <a:lnTo>
                    <a:pt x="18" y="184"/>
                  </a:lnTo>
                  <a:lnTo>
                    <a:pt x="9" y="188"/>
                  </a:lnTo>
                  <a:lnTo>
                    <a:pt x="5" y="193"/>
                  </a:lnTo>
                  <a:lnTo>
                    <a:pt x="0" y="202"/>
                  </a:lnTo>
                  <a:lnTo>
                    <a:pt x="0" y="210"/>
                  </a:lnTo>
                  <a:lnTo>
                    <a:pt x="5" y="219"/>
                  </a:lnTo>
                  <a:lnTo>
                    <a:pt x="14" y="224"/>
                  </a:lnTo>
                  <a:lnTo>
                    <a:pt x="121" y="291"/>
                  </a:lnTo>
                  <a:lnTo>
                    <a:pt x="121" y="434"/>
                  </a:lnTo>
                  <a:lnTo>
                    <a:pt x="174" y="434"/>
                  </a:lnTo>
                  <a:lnTo>
                    <a:pt x="174" y="291"/>
                  </a:lnTo>
                  <a:lnTo>
                    <a:pt x="290" y="224"/>
                  </a:lnTo>
                  <a:lnTo>
                    <a:pt x="295" y="219"/>
                  </a:lnTo>
                  <a:lnTo>
                    <a:pt x="299" y="210"/>
                  </a:lnTo>
                  <a:lnTo>
                    <a:pt x="299" y="202"/>
                  </a:lnTo>
                  <a:lnTo>
                    <a:pt x="299" y="197"/>
                  </a:lnTo>
                  <a:lnTo>
                    <a:pt x="295" y="188"/>
                  </a:lnTo>
                  <a:lnTo>
                    <a:pt x="286" y="184"/>
                  </a:lnTo>
                  <a:lnTo>
                    <a:pt x="277" y="184"/>
                  </a:lnTo>
                  <a:lnTo>
                    <a:pt x="268" y="188"/>
                  </a:lnTo>
                  <a:lnTo>
                    <a:pt x="174" y="237"/>
                  </a:lnTo>
                  <a:lnTo>
                    <a:pt x="174" y="170"/>
                  </a:lnTo>
                  <a:lnTo>
                    <a:pt x="246" y="134"/>
                  </a:lnTo>
                  <a:lnTo>
                    <a:pt x="250" y="130"/>
                  </a:lnTo>
                  <a:lnTo>
                    <a:pt x="255" y="121"/>
                  </a:lnTo>
                  <a:lnTo>
                    <a:pt x="255" y="112"/>
                  </a:lnTo>
                  <a:lnTo>
                    <a:pt x="250" y="108"/>
                  </a:lnTo>
                  <a:lnTo>
                    <a:pt x="246" y="103"/>
                  </a:lnTo>
                  <a:lnTo>
                    <a:pt x="237" y="99"/>
                  </a:lnTo>
                  <a:lnTo>
                    <a:pt x="232" y="99"/>
                  </a:lnTo>
                  <a:lnTo>
                    <a:pt x="223" y="99"/>
                  </a:lnTo>
                  <a:lnTo>
                    <a:pt x="174" y="121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982" y="398"/>
              <a:ext cx="393" cy="272"/>
            </a:xfrm>
            <a:custGeom>
              <a:avLst/>
              <a:gdLst/>
              <a:ahLst/>
              <a:cxnLst>
                <a:cxn ang="0">
                  <a:pos x="121" y="71"/>
                </a:cxn>
                <a:cxn ang="0">
                  <a:pos x="36" y="22"/>
                </a:cxn>
                <a:cxn ang="0">
                  <a:pos x="27" y="18"/>
                </a:cxn>
                <a:cxn ang="0">
                  <a:pos x="18" y="18"/>
                </a:cxn>
                <a:cxn ang="0">
                  <a:pos x="9" y="22"/>
                </a:cxn>
                <a:cxn ang="0">
                  <a:pos x="5" y="31"/>
                </a:cxn>
                <a:cxn ang="0">
                  <a:pos x="0" y="40"/>
                </a:cxn>
                <a:cxn ang="0">
                  <a:pos x="0" y="49"/>
                </a:cxn>
                <a:cxn ang="0">
                  <a:pos x="5" y="58"/>
                </a:cxn>
                <a:cxn ang="0">
                  <a:pos x="9" y="62"/>
                </a:cxn>
                <a:cxn ang="0">
                  <a:pos x="98" y="116"/>
                </a:cxn>
                <a:cxn ang="0">
                  <a:pos x="54" y="143"/>
                </a:cxn>
                <a:cxn ang="0">
                  <a:pos x="45" y="147"/>
                </a:cxn>
                <a:cxn ang="0">
                  <a:pos x="40" y="156"/>
                </a:cxn>
                <a:cxn ang="0">
                  <a:pos x="40" y="165"/>
                </a:cxn>
                <a:cxn ang="0">
                  <a:pos x="40" y="174"/>
                </a:cxn>
                <a:cxn ang="0">
                  <a:pos x="49" y="178"/>
                </a:cxn>
                <a:cxn ang="0">
                  <a:pos x="54" y="183"/>
                </a:cxn>
                <a:cxn ang="0">
                  <a:pos x="63" y="183"/>
                </a:cxn>
                <a:cxn ang="0">
                  <a:pos x="72" y="183"/>
                </a:cxn>
                <a:cxn ang="0">
                  <a:pos x="139" y="143"/>
                </a:cxn>
                <a:cxn ang="0">
                  <a:pos x="197" y="178"/>
                </a:cxn>
                <a:cxn ang="0">
                  <a:pos x="112" y="223"/>
                </a:cxn>
                <a:cxn ang="0">
                  <a:pos x="103" y="232"/>
                </a:cxn>
                <a:cxn ang="0">
                  <a:pos x="98" y="241"/>
                </a:cxn>
                <a:cxn ang="0">
                  <a:pos x="98" y="246"/>
                </a:cxn>
                <a:cxn ang="0">
                  <a:pos x="98" y="254"/>
                </a:cxn>
                <a:cxn ang="0">
                  <a:pos x="103" y="263"/>
                </a:cxn>
                <a:cxn ang="0">
                  <a:pos x="112" y="268"/>
                </a:cxn>
                <a:cxn ang="0">
                  <a:pos x="121" y="268"/>
                </a:cxn>
                <a:cxn ang="0">
                  <a:pos x="130" y="263"/>
                </a:cxn>
                <a:cxn ang="0">
                  <a:pos x="241" y="201"/>
                </a:cxn>
                <a:cxn ang="0">
                  <a:pos x="366" y="272"/>
                </a:cxn>
                <a:cxn ang="0">
                  <a:pos x="393" y="228"/>
                </a:cxn>
                <a:cxn ang="0">
                  <a:pos x="268" y="156"/>
                </a:cxn>
                <a:cxn ang="0">
                  <a:pos x="268" y="22"/>
                </a:cxn>
                <a:cxn ang="0">
                  <a:pos x="268" y="13"/>
                </a:cxn>
                <a:cxn ang="0">
                  <a:pos x="264" y="9"/>
                </a:cxn>
                <a:cxn ang="0">
                  <a:pos x="255" y="4"/>
                </a:cxn>
                <a:cxn ang="0">
                  <a:pos x="250" y="0"/>
                </a:cxn>
                <a:cxn ang="0">
                  <a:pos x="241" y="0"/>
                </a:cxn>
                <a:cxn ang="0">
                  <a:pos x="232" y="4"/>
                </a:cxn>
                <a:cxn ang="0">
                  <a:pos x="228" y="13"/>
                </a:cxn>
                <a:cxn ang="0">
                  <a:pos x="228" y="22"/>
                </a:cxn>
                <a:cxn ang="0">
                  <a:pos x="223" y="129"/>
                </a:cxn>
                <a:cxn ang="0">
                  <a:pos x="165" y="94"/>
                </a:cxn>
                <a:cxn ang="0">
                  <a:pos x="170" y="18"/>
                </a:cxn>
                <a:cxn ang="0">
                  <a:pos x="165" y="9"/>
                </a:cxn>
                <a:cxn ang="0">
                  <a:pos x="161" y="4"/>
                </a:cxn>
                <a:cxn ang="0">
                  <a:pos x="156" y="0"/>
                </a:cxn>
                <a:cxn ang="0">
                  <a:pos x="148" y="0"/>
                </a:cxn>
                <a:cxn ang="0">
                  <a:pos x="139" y="0"/>
                </a:cxn>
                <a:cxn ang="0">
                  <a:pos x="134" y="4"/>
                </a:cxn>
                <a:cxn ang="0">
                  <a:pos x="130" y="9"/>
                </a:cxn>
                <a:cxn ang="0">
                  <a:pos x="125" y="18"/>
                </a:cxn>
                <a:cxn ang="0">
                  <a:pos x="121" y="71"/>
                </a:cxn>
              </a:cxnLst>
              <a:rect l="0" t="0" r="r" b="b"/>
              <a:pathLst>
                <a:path w="393" h="272">
                  <a:moveTo>
                    <a:pt x="121" y="71"/>
                  </a:moveTo>
                  <a:lnTo>
                    <a:pt x="36" y="22"/>
                  </a:lnTo>
                  <a:lnTo>
                    <a:pt x="27" y="18"/>
                  </a:lnTo>
                  <a:lnTo>
                    <a:pt x="18" y="18"/>
                  </a:lnTo>
                  <a:lnTo>
                    <a:pt x="9" y="22"/>
                  </a:lnTo>
                  <a:lnTo>
                    <a:pt x="5" y="31"/>
                  </a:lnTo>
                  <a:lnTo>
                    <a:pt x="0" y="40"/>
                  </a:lnTo>
                  <a:lnTo>
                    <a:pt x="0" y="49"/>
                  </a:lnTo>
                  <a:lnTo>
                    <a:pt x="5" y="58"/>
                  </a:lnTo>
                  <a:lnTo>
                    <a:pt x="9" y="62"/>
                  </a:lnTo>
                  <a:lnTo>
                    <a:pt x="98" y="116"/>
                  </a:lnTo>
                  <a:lnTo>
                    <a:pt x="54" y="143"/>
                  </a:lnTo>
                  <a:lnTo>
                    <a:pt x="45" y="147"/>
                  </a:lnTo>
                  <a:lnTo>
                    <a:pt x="40" y="156"/>
                  </a:lnTo>
                  <a:lnTo>
                    <a:pt x="40" y="165"/>
                  </a:lnTo>
                  <a:lnTo>
                    <a:pt x="40" y="174"/>
                  </a:lnTo>
                  <a:lnTo>
                    <a:pt x="49" y="178"/>
                  </a:lnTo>
                  <a:lnTo>
                    <a:pt x="54" y="183"/>
                  </a:lnTo>
                  <a:lnTo>
                    <a:pt x="63" y="183"/>
                  </a:lnTo>
                  <a:lnTo>
                    <a:pt x="72" y="183"/>
                  </a:lnTo>
                  <a:lnTo>
                    <a:pt x="139" y="143"/>
                  </a:lnTo>
                  <a:lnTo>
                    <a:pt x="197" y="178"/>
                  </a:lnTo>
                  <a:lnTo>
                    <a:pt x="112" y="223"/>
                  </a:lnTo>
                  <a:lnTo>
                    <a:pt x="103" y="232"/>
                  </a:lnTo>
                  <a:lnTo>
                    <a:pt x="98" y="241"/>
                  </a:lnTo>
                  <a:lnTo>
                    <a:pt x="98" y="246"/>
                  </a:lnTo>
                  <a:lnTo>
                    <a:pt x="98" y="254"/>
                  </a:lnTo>
                  <a:lnTo>
                    <a:pt x="103" y="263"/>
                  </a:lnTo>
                  <a:lnTo>
                    <a:pt x="112" y="268"/>
                  </a:lnTo>
                  <a:lnTo>
                    <a:pt x="121" y="268"/>
                  </a:lnTo>
                  <a:lnTo>
                    <a:pt x="130" y="263"/>
                  </a:lnTo>
                  <a:lnTo>
                    <a:pt x="241" y="201"/>
                  </a:lnTo>
                  <a:lnTo>
                    <a:pt x="366" y="272"/>
                  </a:lnTo>
                  <a:lnTo>
                    <a:pt x="393" y="228"/>
                  </a:lnTo>
                  <a:lnTo>
                    <a:pt x="268" y="156"/>
                  </a:lnTo>
                  <a:lnTo>
                    <a:pt x="268" y="22"/>
                  </a:lnTo>
                  <a:lnTo>
                    <a:pt x="268" y="13"/>
                  </a:lnTo>
                  <a:lnTo>
                    <a:pt x="264" y="9"/>
                  </a:lnTo>
                  <a:lnTo>
                    <a:pt x="255" y="4"/>
                  </a:lnTo>
                  <a:lnTo>
                    <a:pt x="250" y="0"/>
                  </a:lnTo>
                  <a:lnTo>
                    <a:pt x="241" y="0"/>
                  </a:lnTo>
                  <a:lnTo>
                    <a:pt x="232" y="4"/>
                  </a:lnTo>
                  <a:lnTo>
                    <a:pt x="228" y="13"/>
                  </a:lnTo>
                  <a:lnTo>
                    <a:pt x="228" y="22"/>
                  </a:lnTo>
                  <a:lnTo>
                    <a:pt x="223" y="129"/>
                  </a:lnTo>
                  <a:lnTo>
                    <a:pt x="165" y="94"/>
                  </a:lnTo>
                  <a:lnTo>
                    <a:pt x="170" y="18"/>
                  </a:lnTo>
                  <a:lnTo>
                    <a:pt x="165" y="9"/>
                  </a:lnTo>
                  <a:lnTo>
                    <a:pt x="161" y="4"/>
                  </a:lnTo>
                  <a:lnTo>
                    <a:pt x="156" y="0"/>
                  </a:lnTo>
                  <a:lnTo>
                    <a:pt x="148" y="0"/>
                  </a:lnTo>
                  <a:lnTo>
                    <a:pt x="139" y="0"/>
                  </a:lnTo>
                  <a:lnTo>
                    <a:pt x="134" y="4"/>
                  </a:lnTo>
                  <a:lnTo>
                    <a:pt x="130" y="9"/>
                  </a:lnTo>
                  <a:lnTo>
                    <a:pt x="125" y="18"/>
                  </a:lnTo>
                  <a:lnTo>
                    <a:pt x="121" y="71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982" y="626"/>
              <a:ext cx="393" cy="277"/>
            </a:xfrm>
            <a:custGeom>
              <a:avLst/>
              <a:gdLst/>
              <a:ahLst/>
              <a:cxnLst>
                <a:cxn ang="0">
                  <a:pos x="98" y="156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23"/>
                </a:cxn>
                <a:cxn ang="0">
                  <a:pos x="0" y="228"/>
                </a:cxn>
                <a:cxn ang="0">
                  <a:pos x="0" y="237"/>
                </a:cxn>
                <a:cxn ang="0">
                  <a:pos x="9" y="246"/>
                </a:cxn>
                <a:cxn ang="0">
                  <a:pos x="14" y="250"/>
                </a:cxn>
                <a:cxn ang="0">
                  <a:pos x="23" y="250"/>
                </a:cxn>
                <a:cxn ang="0">
                  <a:pos x="36" y="250"/>
                </a:cxn>
                <a:cxn ang="0">
                  <a:pos x="125" y="196"/>
                </a:cxn>
                <a:cxn ang="0">
                  <a:pos x="125" y="250"/>
                </a:cxn>
                <a:cxn ang="0">
                  <a:pos x="125" y="263"/>
                </a:cxn>
                <a:cxn ang="0">
                  <a:pos x="130" y="268"/>
                </a:cxn>
                <a:cxn ang="0">
                  <a:pos x="139" y="272"/>
                </a:cxn>
                <a:cxn ang="0">
                  <a:pos x="143" y="277"/>
                </a:cxn>
                <a:cxn ang="0">
                  <a:pos x="152" y="277"/>
                </a:cxn>
                <a:cxn ang="0">
                  <a:pos x="161" y="272"/>
                </a:cxn>
                <a:cxn ang="0">
                  <a:pos x="165" y="263"/>
                </a:cxn>
                <a:cxn ang="0">
                  <a:pos x="165" y="254"/>
                </a:cxn>
                <a:cxn ang="0">
                  <a:pos x="165" y="178"/>
                </a:cxn>
                <a:cxn ang="0">
                  <a:pos x="223" y="143"/>
                </a:cxn>
                <a:cxn ang="0">
                  <a:pos x="223" y="241"/>
                </a:cxn>
                <a:cxn ang="0">
                  <a:pos x="223" y="250"/>
                </a:cxn>
                <a:cxn ang="0">
                  <a:pos x="228" y="259"/>
                </a:cxn>
                <a:cxn ang="0">
                  <a:pos x="237" y="263"/>
                </a:cxn>
                <a:cxn ang="0">
                  <a:pos x="246" y="268"/>
                </a:cxn>
                <a:cxn ang="0">
                  <a:pos x="255" y="268"/>
                </a:cxn>
                <a:cxn ang="0">
                  <a:pos x="259" y="263"/>
                </a:cxn>
                <a:cxn ang="0">
                  <a:pos x="264" y="254"/>
                </a:cxn>
                <a:cxn ang="0">
                  <a:pos x="268" y="246"/>
                </a:cxn>
                <a:cxn ang="0">
                  <a:pos x="268" y="116"/>
                </a:cxn>
                <a:cxn ang="0">
                  <a:pos x="393" y="44"/>
                </a:cxn>
                <a:cxn ang="0">
                  <a:pos x="366" y="0"/>
                </a:cxn>
                <a:cxn ang="0">
                  <a:pos x="241" y="71"/>
                </a:cxn>
                <a:cxn ang="0">
                  <a:pos x="125" y="4"/>
                </a:cxn>
                <a:cxn ang="0">
                  <a:pos x="121" y="0"/>
                </a:cxn>
                <a:cxn ang="0">
                  <a:pos x="112" y="0"/>
                </a:cxn>
                <a:cxn ang="0">
                  <a:pos x="103" y="4"/>
                </a:cxn>
                <a:cxn ang="0">
                  <a:pos x="98" y="9"/>
                </a:cxn>
                <a:cxn ang="0">
                  <a:pos x="94" y="18"/>
                </a:cxn>
                <a:cxn ang="0">
                  <a:pos x="94" y="26"/>
                </a:cxn>
                <a:cxn ang="0">
                  <a:pos x="98" y="35"/>
                </a:cxn>
                <a:cxn ang="0">
                  <a:pos x="107" y="40"/>
                </a:cxn>
                <a:cxn ang="0">
                  <a:pos x="197" y="98"/>
                </a:cxn>
                <a:cxn ang="0">
                  <a:pos x="139" y="129"/>
                </a:cxn>
                <a:cxn ang="0">
                  <a:pos x="72" y="89"/>
                </a:cxn>
                <a:cxn ang="0">
                  <a:pos x="63" y="85"/>
                </a:cxn>
                <a:cxn ang="0">
                  <a:pos x="58" y="85"/>
                </a:cxn>
                <a:cxn ang="0">
                  <a:pos x="49" y="89"/>
                </a:cxn>
                <a:cxn ang="0">
                  <a:pos x="45" y="98"/>
                </a:cxn>
                <a:cxn ang="0">
                  <a:pos x="45" y="102"/>
                </a:cxn>
                <a:cxn ang="0">
                  <a:pos x="45" y="111"/>
                </a:cxn>
                <a:cxn ang="0">
                  <a:pos x="45" y="120"/>
                </a:cxn>
                <a:cxn ang="0">
                  <a:pos x="54" y="125"/>
                </a:cxn>
                <a:cxn ang="0">
                  <a:pos x="98" y="156"/>
                </a:cxn>
              </a:cxnLst>
              <a:rect l="0" t="0" r="r" b="b"/>
              <a:pathLst>
                <a:path w="393" h="277">
                  <a:moveTo>
                    <a:pt x="98" y="156"/>
                  </a:moveTo>
                  <a:lnTo>
                    <a:pt x="9" y="205"/>
                  </a:lnTo>
                  <a:lnTo>
                    <a:pt x="0" y="214"/>
                  </a:lnTo>
                  <a:lnTo>
                    <a:pt x="0" y="223"/>
                  </a:lnTo>
                  <a:lnTo>
                    <a:pt x="0" y="228"/>
                  </a:lnTo>
                  <a:lnTo>
                    <a:pt x="0" y="237"/>
                  </a:lnTo>
                  <a:lnTo>
                    <a:pt x="9" y="246"/>
                  </a:lnTo>
                  <a:lnTo>
                    <a:pt x="14" y="250"/>
                  </a:lnTo>
                  <a:lnTo>
                    <a:pt x="23" y="250"/>
                  </a:lnTo>
                  <a:lnTo>
                    <a:pt x="36" y="250"/>
                  </a:lnTo>
                  <a:lnTo>
                    <a:pt x="125" y="196"/>
                  </a:lnTo>
                  <a:lnTo>
                    <a:pt x="125" y="250"/>
                  </a:lnTo>
                  <a:lnTo>
                    <a:pt x="125" y="263"/>
                  </a:lnTo>
                  <a:lnTo>
                    <a:pt x="130" y="268"/>
                  </a:lnTo>
                  <a:lnTo>
                    <a:pt x="139" y="272"/>
                  </a:lnTo>
                  <a:lnTo>
                    <a:pt x="143" y="277"/>
                  </a:lnTo>
                  <a:lnTo>
                    <a:pt x="152" y="277"/>
                  </a:lnTo>
                  <a:lnTo>
                    <a:pt x="161" y="272"/>
                  </a:lnTo>
                  <a:lnTo>
                    <a:pt x="165" y="263"/>
                  </a:lnTo>
                  <a:lnTo>
                    <a:pt x="165" y="254"/>
                  </a:lnTo>
                  <a:lnTo>
                    <a:pt x="165" y="178"/>
                  </a:lnTo>
                  <a:lnTo>
                    <a:pt x="223" y="143"/>
                  </a:lnTo>
                  <a:lnTo>
                    <a:pt x="223" y="241"/>
                  </a:lnTo>
                  <a:lnTo>
                    <a:pt x="223" y="250"/>
                  </a:lnTo>
                  <a:lnTo>
                    <a:pt x="228" y="259"/>
                  </a:lnTo>
                  <a:lnTo>
                    <a:pt x="237" y="263"/>
                  </a:lnTo>
                  <a:lnTo>
                    <a:pt x="246" y="268"/>
                  </a:lnTo>
                  <a:lnTo>
                    <a:pt x="255" y="268"/>
                  </a:lnTo>
                  <a:lnTo>
                    <a:pt x="259" y="263"/>
                  </a:lnTo>
                  <a:lnTo>
                    <a:pt x="264" y="254"/>
                  </a:lnTo>
                  <a:lnTo>
                    <a:pt x="268" y="246"/>
                  </a:lnTo>
                  <a:lnTo>
                    <a:pt x="268" y="116"/>
                  </a:lnTo>
                  <a:lnTo>
                    <a:pt x="393" y="44"/>
                  </a:lnTo>
                  <a:lnTo>
                    <a:pt x="366" y="0"/>
                  </a:lnTo>
                  <a:lnTo>
                    <a:pt x="241" y="71"/>
                  </a:lnTo>
                  <a:lnTo>
                    <a:pt x="125" y="4"/>
                  </a:lnTo>
                  <a:lnTo>
                    <a:pt x="121" y="0"/>
                  </a:lnTo>
                  <a:lnTo>
                    <a:pt x="112" y="0"/>
                  </a:lnTo>
                  <a:lnTo>
                    <a:pt x="103" y="4"/>
                  </a:lnTo>
                  <a:lnTo>
                    <a:pt x="98" y="9"/>
                  </a:lnTo>
                  <a:lnTo>
                    <a:pt x="94" y="18"/>
                  </a:lnTo>
                  <a:lnTo>
                    <a:pt x="94" y="26"/>
                  </a:lnTo>
                  <a:lnTo>
                    <a:pt x="98" y="35"/>
                  </a:lnTo>
                  <a:lnTo>
                    <a:pt x="107" y="40"/>
                  </a:lnTo>
                  <a:lnTo>
                    <a:pt x="197" y="98"/>
                  </a:lnTo>
                  <a:lnTo>
                    <a:pt x="139" y="129"/>
                  </a:lnTo>
                  <a:lnTo>
                    <a:pt x="72" y="89"/>
                  </a:lnTo>
                  <a:lnTo>
                    <a:pt x="63" y="85"/>
                  </a:lnTo>
                  <a:lnTo>
                    <a:pt x="58" y="85"/>
                  </a:lnTo>
                  <a:lnTo>
                    <a:pt x="49" y="89"/>
                  </a:lnTo>
                  <a:lnTo>
                    <a:pt x="45" y="98"/>
                  </a:lnTo>
                  <a:lnTo>
                    <a:pt x="45" y="102"/>
                  </a:lnTo>
                  <a:lnTo>
                    <a:pt x="45" y="111"/>
                  </a:lnTo>
                  <a:lnTo>
                    <a:pt x="45" y="120"/>
                  </a:lnTo>
                  <a:lnTo>
                    <a:pt x="54" y="125"/>
                  </a:lnTo>
                  <a:lnTo>
                    <a:pt x="98" y="156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210" y="648"/>
              <a:ext cx="299" cy="438"/>
            </a:xfrm>
            <a:custGeom>
              <a:avLst/>
              <a:gdLst/>
              <a:ahLst/>
              <a:cxnLst>
                <a:cxn ang="0">
                  <a:pos x="125" y="313"/>
                </a:cxn>
                <a:cxn ang="0">
                  <a:pos x="125" y="411"/>
                </a:cxn>
                <a:cxn ang="0">
                  <a:pos x="129" y="425"/>
                </a:cxn>
                <a:cxn ang="0">
                  <a:pos x="134" y="429"/>
                </a:cxn>
                <a:cxn ang="0">
                  <a:pos x="143" y="434"/>
                </a:cxn>
                <a:cxn ang="0">
                  <a:pos x="147" y="438"/>
                </a:cxn>
                <a:cxn ang="0">
                  <a:pos x="156" y="434"/>
                </a:cxn>
                <a:cxn ang="0">
                  <a:pos x="165" y="429"/>
                </a:cxn>
                <a:cxn ang="0">
                  <a:pos x="174" y="425"/>
                </a:cxn>
                <a:cxn ang="0">
                  <a:pos x="174" y="411"/>
                </a:cxn>
                <a:cxn ang="0">
                  <a:pos x="174" y="308"/>
                </a:cxn>
                <a:cxn ang="0">
                  <a:pos x="223" y="335"/>
                </a:cxn>
                <a:cxn ang="0">
                  <a:pos x="232" y="340"/>
                </a:cxn>
                <a:cxn ang="0">
                  <a:pos x="241" y="340"/>
                </a:cxn>
                <a:cxn ang="0">
                  <a:pos x="250" y="335"/>
                </a:cxn>
                <a:cxn ang="0">
                  <a:pos x="254" y="331"/>
                </a:cxn>
                <a:cxn ang="0">
                  <a:pos x="254" y="322"/>
                </a:cxn>
                <a:cxn ang="0">
                  <a:pos x="254" y="317"/>
                </a:cxn>
                <a:cxn ang="0">
                  <a:pos x="254" y="308"/>
                </a:cxn>
                <a:cxn ang="0">
                  <a:pos x="245" y="300"/>
                </a:cxn>
                <a:cxn ang="0">
                  <a:pos x="178" y="264"/>
                </a:cxn>
                <a:cxn ang="0">
                  <a:pos x="178" y="192"/>
                </a:cxn>
                <a:cxn ang="0">
                  <a:pos x="263" y="246"/>
                </a:cxn>
                <a:cxn ang="0">
                  <a:pos x="272" y="250"/>
                </a:cxn>
                <a:cxn ang="0">
                  <a:pos x="281" y="250"/>
                </a:cxn>
                <a:cxn ang="0">
                  <a:pos x="290" y="246"/>
                </a:cxn>
                <a:cxn ang="0">
                  <a:pos x="294" y="241"/>
                </a:cxn>
                <a:cxn ang="0">
                  <a:pos x="299" y="232"/>
                </a:cxn>
                <a:cxn ang="0">
                  <a:pos x="299" y="224"/>
                </a:cxn>
                <a:cxn ang="0">
                  <a:pos x="294" y="215"/>
                </a:cxn>
                <a:cxn ang="0">
                  <a:pos x="285" y="210"/>
                </a:cxn>
                <a:cxn ang="0">
                  <a:pos x="178" y="143"/>
                </a:cxn>
                <a:cxn ang="0">
                  <a:pos x="178" y="0"/>
                </a:cxn>
                <a:cxn ang="0">
                  <a:pos x="125" y="0"/>
                </a:cxn>
                <a:cxn ang="0">
                  <a:pos x="125" y="143"/>
                </a:cxn>
                <a:cxn ang="0">
                  <a:pos x="9" y="210"/>
                </a:cxn>
                <a:cxn ang="0">
                  <a:pos x="4" y="215"/>
                </a:cxn>
                <a:cxn ang="0">
                  <a:pos x="0" y="224"/>
                </a:cxn>
                <a:cxn ang="0">
                  <a:pos x="0" y="232"/>
                </a:cxn>
                <a:cxn ang="0">
                  <a:pos x="0" y="237"/>
                </a:cxn>
                <a:cxn ang="0">
                  <a:pos x="4" y="246"/>
                </a:cxn>
                <a:cxn ang="0">
                  <a:pos x="13" y="250"/>
                </a:cxn>
                <a:cxn ang="0">
                  <a:pos x="22" y="250"/>
                </a:cxn>
                <a:cxn ang="0">
                  <a:pos x="31" y="246"/>
                </a:cxn>
                <a:cxn ang="0">
                  <a:pos x="125" y="197"/>
                </a:cxn>
                <a:cxn ang="0">
                  <a:pos x="125" y="264"/>
                </a:cxn>
                <a:cxn ang="0">
                  <a:pos x="53" y="300"/>
                </a:cxn>
                <a:cxn ang="0">
                  <a:pos x="49" y="304"/>
                </a:cxn>
                <a:cxn ang="0">
                  <a:pos x="44" y="313"/>
                </a:cxn>
                <a:cxn ang="0">
                  <a:pos x="44" y="322"/>
                </a:cxn>
                <a:cxn ang="0">
                  <a:pos x="49" y="326"/>
                </a:cxn>
                <a:cxn ang="0">
                  <a:pos x="53" y="331"/>
                </a:cxn>
                <a:cxn ang="0">
                  <a:pos x="62" y="335"/>
                </a:cxn>
                <a:cxn ang="0">
                  <a:pos x="67" y="335"/>
                </a:cxn>
                <a:cxn ang="0">
                  <a:pos x="76" y="335"/>
                </a:cxn>
                <a:cxn ang="0">
                  <a:pos x="125" y="313"/>
                </a:cxn>
              </a:cxnLst>
              <a:rect l="0" t="0" r="r" b="b"/>
              <a:pathLst>
                <a:path w="299" h="438">
                  <a:moveTo>
                    <a:pt x="125" y="313"/>
                  </a:moveTo>
                  <a:lnTo>
                    <a:pt x="125" y="411"/>
                  </a:lnTo>
                  <a:lnTo>
                    <a:pt x="129" y="425"/>
                  </a:lnTo>
                  <a:lnTo>
                    <a:pt x="134" y="429"/>
                  </a:lnTo>
                  <a:lnTo>
                    <a:pt x="143" y="434"/>
                  </a:lnTo>
                  <a:lnTo>
                    <a:pt x="147" y="438"/>
                  </a:lnTo>
                  <a:lnTo>
                    <a:pt x="156" y="434"/>
                  </a:lnTo>
                  <a:lnTo>
                    <a:pt x="165" y="429"/>
                  </a:lnTo>
                  <a:lnTo>
                    <a:pt x="174" y="425"/>
                  </a:lnTo>
                  <a:lnTo>
                    <a:pt x="174" y="411"/>
                  </a:lnTo>
                  <a:lnTo>
                    <a:pt x="174" y="308"/>
                  </a:lnTo>
                  <a:lnTo>
                    <a:pt x="223" y="335"/>
                  </a:lnTo>
                  <a:lnTo>
                    <a:pt x="232" y="340"/>
                  </a:lnTo>
                  <a:lnTo>
                    <a:pt x="241" y="340"/>
                  </a:lnTo>
                  <a:lnTo>
                    <a:pt x="250" y="335"/>
                  </a:lnTo>
                  <a:lnTo>
                    <a:pt x="254" y="331"/>
                  </a:lnTo>
                  <a:lnTo>
                    <a:pt x="254" y="322"/>
                  </a:lnTo>
                  <a:lnTo>
                    <a:pt x="254" y="317"/>
                  </a:lnTo>
                  <a:lnTo>
                    <a:pt x="254" y="308"/>
                  </a:lnTo>
                  <a:lnTo>
                    <a:pt x="245" y="300"/>
                  </a:lnTo>
                  <a:lnTo>
                    <a:pt x="178" y="264"/>
                  </a:lnTo>
                  <a:lnTo>
                    <a:pt x="178" y="192"/>
                  </a:lnTo>
                  <a:lnTo>
                    <a:pt x="263" y="246"/>
                  </a:lnTo>
                  <a:lnTo>
                    <a:pt x="272" y="250"/>
                  </a:lnTo>
                  <a:lnTo>
                    <a:pt x="281" y="250"/>
                  </a:lnTo>
                  <a:lnTo>
                    <a:pt x="290" y="246"/>
                  </a:lnTo>
                  <a:lnTo>
                    <a:pt x="294" y="241"/>
                  </a:lnTo>
                  <a:lnTo>
                    <a:pt x="299" y="232"/>
                  </a:lnTo>
                  <a:lnTo>
                    <a:pt x="299" y="224"/>
                  </a:lnTo>
                  <a:lnTo>
                    <a:pt x="294" y="215"/>
                  </a:lnTo>
                  <a:lnTo>
                    <a:pt x="285" y="210"/>
                  </a:lnTo>
                  <a:lnTo>
                    <a:pt x="178" y="143"/>
                  </a:lnTo>
                  <a:lnTo>
                    <a:pt x="178" y="0"/>
                  </a:lnTo>
                  <a:lnTo>
                    <a:pt x="125" y="0"/>
                  </a:lnTo>
                  <a:lnTo>
                    <a:pt x="125" y="143"/>
                  </a:lnTo>
                  <a:lnTo>
                    <a:pt x="9" y="210"/>
                  </a:lnTo>
                  <a:lnTo>
                    <a:pt x="4" y="215"/>
                  </a:lnTo>
                  <a:lnTo>
                    <a:pt x="0" y="224"/>
                  </a:lnTo>
                  <a:lnTo>
                    <a:pt x="0" y="232"/>
                  </a:lnTo>
                  <a:lnTo>
                    <a:pt x="0" y="237"/>
                  </a:lnTo>
                  <a:lnTo>
                    <a:pt x="4" y="246"/>
                  </a:lnTo>
                  <a:lnTo>
                    <a:pt x="13" y="250"/>
                  </a:lnTo>
                  <a:lnTo>
                    <a:pt x="22" y="250"/>
                  </a:lnTo>
                  <a:lnTo>
                    <a:pt x="31" y="246"/>
                  </a:lnTo>
                  <a:lnTo>
                    <a:pt x="125" y="197"/>
                  </a:lnTo>
                  <a:lnTo>
                    <a:pt x="125" y="264"/>
                  </a:lnTo>
                  <a:lnTo>
                    <a:pt x="53" y="300"/>
                  </a:lnTo>
                  <a:lnTo>
                    <a:pt x="49" y="304"/>
                  </a:lnTo>
                  <a:lnTo>
                    <a:pt x="44" y="313"/>
                  </a:lnTo>
                  <a:lnTo>
                    <a:pt x="44" y="322"/>
                  </a:lnTo>
                  <a:lnTo>
                    <a:pt x="49" y="326"/>
                  </a:lnTo>
                  <a:lnTo>
                    <a:pt x="53" y="331"/>
                  </a:lnTo>
                  <a:lnTo>
                    <a:pt x="62" y="335"/>
                  </a:lnTo>
                  <a:lnTo>
                    <a:pt x="67" y="335"/>
                  </a:lnTo>
                  <a:lnTo>
                    <a:pt x="76" y="335"/>
                  </a:lnTo>
                  <a:lnTo>
                    <a:pt x="125" y="313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1348" y="626"/>
              <a:ext cx="393" cy="272"/>
            </a:xfrm>
            <a:custGeom>
              <a:avLst/>
              <a:gdLst/>
              <a:ahLst/>
              <a:cxnLst>
                <a:cxn ang="0">
                  <a:pos x="272" y="201"/>
                </a:cxn>
                <a:cxn ang="0">
                  <a:pos x="357" y="250"/>
                </a:cxn>
                <a:cxn ang="0">
                  <a:pos x="366" y="254"/>
                </a:cxn>
                <a:cxn ang="0">
                  <a:pos x="375" y="254"/>
                </a:cxn>
                <a:cxn ang="0">
                  <a:pos x="384" y="250"/>
                </a:cxn>
                <a:cxn ang="0">
                  <a:pos x="388" y="241"/>
                </a:cxn>
                <a:cxn ang="0">
                  <a:pos x="393" y="232"/>
                </a:cxn>
                <a:cxn ang="0">
                  <a:pos x="393" y="223"/>
                </a:cxn>
                <a:cxn ang="0">
                  <a:pos x="388" y="214"/>
                </a:cxn>
                <a:cxn ang="0">
                  <a:pos x="384" y="210"/>
                </a:cxn>
                <a:cxn ang="0">
                  <a:pos x="295" y="156"/>
                </a:cxn>
                <a:cxn ang="0">
                  <a:pos x="339" y="129"/>
                </a:cxn>
                <a:cxn ang="0">
                  <a:pos x="348" y="125"/>
                </a:cxn>
                <a:cxn ang="0">
                  <a:pos x="353" y="116"/>
                </a:cxn>
                <a:cxn ang="0">
                  <a:pos x="353" y="107"/>
                </a:cxn>
                <a:cxn ang="0">
                  <a:pos x="353" y="98"/>
                </a:cxn>
                <a:cxn ang="0">
                  <a:pos x="344" y="94"/>
                </a:cxn>
                <a:cxn ang="0">
                  <a:pos x="339" y="89"/>
                </a:cxn>
                <a:cxn ang="0">
                  <a:pos x="330" y="89"/>
                </a:cxn>
                <a:cxn ang="0">
                  <a:pos x="321" y="89"/>
                </a:cxn>
                <a:cxn ang="0">
                  <a:pos x="254" y="129"/>
                </a:cxn>
                <a:cxn ang="0">
                  <a:pos x="196" y="94"/>
                </a:cxn>
                <a:cxn ang="0">
                  <a:pos x="281" y="49"/>
                </a:cxn>
                <a:cxn ang="0">
                  <a:pos x="290" y="40"/>
                </a:cxn>
                <a:cxn ang="0">
                  <a:pos x="295" y="31"/>
                </a:cxn>
                <a:cxn ang="0">
                  <a:pos x="295" y="26"/>
                </a:cxn>
                <a:cxn ang="0">
                  <a:pos x="295" y="18"/>
                </a:cxn>
                <a:cxn ang="0">
                  <a:pos x="290" y="9"/>
                </a:cxn>
                <a:cxn ang="0">
                  <a:pos x="281" y="4"/>
                </a:cxn>
                <a:cxn ang="0">
                  <a:pos x="272" y="4"/>
                </a:cxn>
                <a:cxn ang="0">
                  <a:pos x="263" y="9"/>
                </a:cxn>
                <a:cxn ang="0">
                  <a:pos x="152" y="71"/>
                </a:cxn>
                <a:cxn ang="0">
                  <a:pos x="27" y="0"/>
                </a:cxn>
                <a:cxn ang="0">
                  <a:pos x="0" y="44"/>
                </a:cxn>
                <a:cxn ang="0">
                  <a:pos x="125" y="116"/>
                </a:cxn>
                <a:cxn ang="0">
                  <a:pos x="125" y="250"/>
                </a:cxn>
                <a:cxn ang="0">
                  <a:pos x="125" y="259"/>
                </a:cxn>
                <a:cxn ang="0">
                  <a:pos x="129" y="263"/>
                </a:cxn>
                <a:cxn ang="0">
                  <a:pos x="138" y="268"/>
                </a:cxn>
                <a:cxn ang="0">
                  <a:pos x="143" y="272"/>
                </a:cxn>
                <a:cxn ang="0">
                  <a:pos x="152" y="272"/>
                </a:cxn>
                <a:cxn ang="0">
                  <a:pos x="161" y="268"/>
                </a:cxn>
                <a:cxn ang="0">
                  <a:pos x="165" y="259"/>
                </a:cxn>
                <a:cxn ang="0">
                  <a:pos x="165" y="250"/>
                </a:cxn>
                <a:cxn ang="0">
                  <a:pos x="170" y="143"/>
                </a:cxn>
                <a:cxn ang="0">
                  <a:pos x="228" y="178"/>
                </a:cxn>
                <a:cxn ang="0">
                  <a:pos x="223" y="254"/>
                </a:cxn>
                <a:cxn ang="0">
                  <a:pos x="228" y="263"/>
                </a:cxn>
                <a:cxn ang="0">
                  <a:pos x="232" y="268"/>
                </a:cxn>
                <a:cxn ang="0">
                  <a:pos x="237" y="272"/>
                </a:cxn>
                <a:cxn ang="0">
                  <a:pos x="245" y="272"/>
                </a:cxn>
                <a:cxn ang="0">
                  <a:pos x="254" y="272"/>
                </a:cxn>
                <a:cxn ang="0">
                  <a:pos x="259" y="268"/>
                </a:cxn>
                <a:cxn ang="0">
                  <a:pos x="263" y="263"/>
                </a:cxn>
                <a:cxn ang="0">
                  <a:pos x="268" y="254"/>
                </a:cxn>
                <a:cxn ang="0">
                  <a:pos x="272" y="201"/>
                </a:cxn>
              </a:cxnLst>
              <a:rect l="0" t="0" r="r" b="b"/>
              <a:pathLst>
                <a:path w="393" h="272">
                  <a:moveTo>
                    <a:pt x="272" y="201"/>
                  </a:moveTo>
                  <a:lnTo>
                    <a:pt x="357" y="250"/>
                  </a:lnTo>
                  <a:lnTo>
                    <a:pt x="366" y="254"/>
                  </a:lnTo>
                  <a:lnTo>
                    <a:pt x="375" y="254"/>
                  </a:lnTo>
                  <a:lnTo>
                    <a:pt x="384" y="250"/>
                  </a:lnTo>
                  <a:lnTo>
                    <a:pt x="388" y="241"/>
                  </a:lnTo>
                  <a:lnTo>
                    <a:pt x="393" y="232"/>
                  </a:lnTo>
                  <a:lnTo>
                    <a:pt x="393" y="223"/>
                  </a:lnTo>
                  <a:lnTo>
                    <a:pt x="388" y="214"/>
                  </a:lnTo>
                  <a:lnTo>
                    <a:pt x="384" y="210"/>
                  </a:lnTo>
                  <a:lnTo>
                    <a:pt x="295" y="156"/>
                  </a:lnTo>
                  <a:lnTo>
                    <a:pt x="339" y="129"/>
                  </a:lnTo>
                  <a:lnTo>
                    <a:pt x="348" y="125"/>
                  </a:lnTo>
                  <a:lnTo>
                    <a:pt x="353" y="116"/>
                  </a:lnTo>
                  <a:lnTo>
                    <a:pt x="353" y="107"/>
                  </a:lnTo>
                  <a:lnTo>
                    <a:pt x="353" y="98"/>
                  </a:lnTo>
                  <a:lnTo>
                    <a:pt x="344" y="94"/>
                  </a:lnTo>
                  <a:lnTo>
                    <a:pt x="339" y="89"/>
                  </a:lnTo>
                  <a:lnTo>
                    <a:pt x="330" y="89"/>
                  </a:lnTo>
                  <a:lnTo>
                    <a:pt x="321" y="89"/>
                  </a:lnTo>
                  <a:lnTo>
                    <a:pt x="254" y="129"/>
                  </a:lnTo>
                  <a:lnTo>
                    <a:pt x="196" y="94"/>
                  </a:lnTo>
                  <a:lnTo>
                    <a:pt x="281" y="49"/>
                  </a:lnTo>
                  <a:lnTo>
                    <a:pt x="290" y="40"/>
                  </a:lnTo>
                  <a:lnTo>
                    <a:pt x="295" y="31"/>
                  </a:lnTo>
                  <a:lnTo>
                    <a:pt x="295" y="26"/>
                  </a:lnTo>
                  <a:lnTo>
                    <a:pt x="295" y="18"/>
                  </a:lnTo>
                  <a:lnTo>
                    <a:pt x="290" y="9"/>
                  </a:lnTo>
                  <a:lnTo>
                    <a:pt x="281" y="4"/>
                  </a:lnTo>
                  <a:lnTo>
                    <a:pt x="272" y="4"/>
                  </a:lnTo>
                  <a:lnTo>
                    <a:pt x="263" y="9"/>
                  </a:lnTo>
                  <a:lnTo>
                    <a:pt x="152" y="71"/>
                  </a:lnTo>
                  <a:lnTo>
                    <a:pt x="27" y="0"/>
                  </a:lnTo>
                  <a:lnTo>
                    <a:pt x="0" y="44"/>
                  </a:lnTo>
                  <a:lnTo>
                    <a:pt x="125" y="116"/>
                  </a:lnTo>
                  <a:lnTo>
                    <a:pt x="125" y="250"/>
                  </a:lnTo>
                  <a:lnTo>
                    <a:pt x="125" y="259"/>
                  </a:lnTo>
                  <a:lnTo>
                    <a:pt x="129" y="263"/>
                  </a:lnTo>
                  <a:lnTo>
                    <a:pt x="138" y="268"/>
                  </a:lnTo>
                  <a:lnTo>
                    <a:pt x="143" y="272"/>
                  </a:lnTo>
                  <a:lnTo>
                    <a:pt x="152" y="272"/>
                  </a:lnTo>
                  <a:lnTo>
                    <a:pt x="161" y="268"/>
                  </a:lnTo>
                  <a:lnTo>
                    <a:pt x="165" y="259"/>
                  </a:lnTo>
                  <a:lnTo>
                    <a:pt x="165" y="250"/>
                  </a:lnTo>
                  <a:lnTo>
                    <a:pt x="170" y="143"/>
                  </a:lnTo>
                  <a:lnTo>
                    <a:pt x="228" y="178"/>
                  </a:lnTo>
                  <a:lnTo>
                    <a:pt x="223" y="254"/>
                  </a:lnTo>
                  <a:lnTo>
                    <a:pt x="228" y="263"/>
                  </a:lnTo>
                  <a:lnTo>
                    <a:pt x="232" y="268"/>
                  </a:lnTo>
                  <a:lnTo>
                    <a:pt x="237" y="272"/>
                  </a:lnTo>
                  <a:lnTo>
                    <a:pt x="245" y="272"/>
                  </a:lnTo>
                  <a:lnTo>
                    <a:pt x="254" y="272"/>
                  </a:lnTo>
                  <a:lnTo>
                    <a:pt x="259" y="268"/>
                  </a:lnTo>
                  <a:lnTo>
                    <a:pt x="263" y="263"/>
                  </a:lnTo>
                  <a:lnTo>
                    <a:pt x="268" y="254"/>
                  </a:lnTo>
                  <a:lnTo>
                    <a:pt x="272" y="201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1348" y="393"/>
              <a:ext cx="393" cy="277"/>
            </a:xfrm>
            <a:custGeom>
              <a:avLst/>
              <a:gdLst/>
              <a:ahLst/>
              <a:cxnLst>
                <a:cxn ang="0">
                  <a:pos x="295" y="121"/>
                </a:cxn>
                <a:cxn ang="0">
                  <a:pos x="384" y="72"/>
                </a:cxn>
                <a:cxn ang="0">
                  <a:pos x="393" y="63"/>
                </a:cxn>
                <a:cxn ang="0">
                  <a:pos x="393" y="54"/>
                </a:cxn>
                <a:cxn ang="0">
                  <a:pos x="393" y="49"/>
                </a:cxn>
                <a:cxn ang="0">
                  <a:pos x="393" y="40"/>
                </a:cxn>
                <a:cxn ang="0">
                  <a:pos x="384" y="31"/>
                </a:cxn>
                <a:cxn ang="0">
                  <a:pos x="379" y="27"/>
                </a:cxn>
                <a:cxn ang="0">
                  <a:pos x="370" y="27"/>
                </a:cxn>
                <a:cxn ang="0">
                  <a:pos x="357" y="27"/>
                </a:cxn>
                <a:cxn ang="0">
                  <a:pos x="268" y="81"/>
                </a:cxn>
                <a:cxn ang="0">
                  <a:pos x="268" y="27"/>
                </a:cxn>
                <a:cxn ang="0">
                  <a:pos x="268" y="14"/>
                </a:cxn>
                <a:cxn ang="0">
                  <a:pos x="263" y="9"/>
                </a:cxn>
                <a:cxn ang="0">
                  <a:pos x="254" y="5"/>
                </a:cxn>
                <a:cxn ang="0">
                  <a:pos x="250" y="0"/>
                </a:cxn>
                <a:cxn ang="0">
                  <a:pos x="241" y="5"/>
                </a:cxn>
                <a:cxn ang="0">
                  <a:pos x="232" y="5"/>
                </a:cxn>
                <a:cxn ang="0">
                  <a:pos x="228" y="14"/>
                </a:cxn>
                <a:cxn ang="0">
                  <a:pos x="228" y="23"/>
                </a:cxn>
                <a:cxn ang="0">
                  <a:pos x="228" y="99"/>
                </a:cxn>
                <a:cxn ang="0">
                  <a:pos x="170" y="134"/>
                </a:cxn>
                <a:cxn ang="0">
                  <a:pos x="170" y="36"/>
                </a:cxn>
                <a:cxn ang="0">
                  <a:pos x="170" y="27"/>
                </a:cxn>
                <a:cxn ang="0">
                  <a:pos x="165" y="18"/>
                </a:cxn>
                <a:cxn ang="0">
                  <a:pos x="156" y="14"/>
                </a:cxn>
                <a:cxn ang="0">
                  <a:pos x="147" y="9"/>
                </a:cxn>
                <a:cxn ang="0">
                  <a:pos x="138" y="9"/>
                </a:cxn>
                <a:cxn ang="0">
                  <a:pos x="134" y="14"/>
                </a:cxn>
                <a:cxn ang="0">
                  <a:pos x="129" y="23"/>
                </a:cxn>
                <a:cxn ang="0">
                  <a:pos x="125" y="31"/>
                </a:cxn>
                <a:cxn ang="0">
                  <a:pos x="125" y="161"/>
                </a:cxn>
                <a:cxn ang="0">
                  <a:pos x="0" y="233"/>
                </a:cxn>
                <a:cxn ang="0">
                  <a:pos x="27" y="277"/>
                </a:cxn>
                <a:cxn ang="0">
                  <a:pos x="152" y="206"/>
                </a:cxn>
                <a:cxn ang="0">
                  <a:pos x="268" y="273"/>
                </a:cxn>
                <a:cxn ang="0">
                  <a:pos x="272" y="277"/>
                </a:cxn>
                <a:cxn ang="0">
                  <a:pos x="281" y="277"/>
                </a:cxn>
                <a:cxn ang="0">
                  <a:pos x="290" y="273"/>
                </a:cxn>
                <a:cxn ang="0">
                  <a:pos x="295" y="268"/>
                </a:cxn>
                <a:cxn ang="0">
                  <a:pos x="299" y="259"/>
                </a:cxn>
                <a:cxn ang="0">
                  <a:pos x="299" y="251"/>
                </a:cxn>
                <a:cxn ang="0">
                  <a:pos x="295" y="242"/>
                </a:cxn>
                <a:cxn ang="0">
                  <a:pos x="286" y="237"/>
                </a:cxn>
                <a:cxn ang="0">
                  <a:pos x="196" y="179"/>
                </a:cxn>
                <a:cxn ang="0">
                  <a:pos x="254" y="148"/>
                </a:cxn>
                <a:cxn ang="0">
                  <a:pos x="321" y="188"/>
                </a:cxn>
                <a:cxn ang="0">
                  <a:pos x="330" y="192"/>
                </a:cxn>
                <a:cxn ang="0">
                  <a:pos x="335" y="192"/>
                </a:cxn>
                <a:cxn ang="0">
                  <a:pos x="344" y="188"/>
                </a:cxn>
                <a:cxn ang="0">
                  <a:pos x="348" y="179"/>
                </a:cxn>
                <a:cxn ang="0">
                  <a:pos x="348" y="175"/>
                </a:cxn>
                <a:cxn ang="0">
                  <a:pos x="348" y="166"/>
                </a:cxn>
                <a:cxn ang="0">
                  <a:pos x="348" y="157"/>
                </a:cxn>
                <a:cxn ang="0">
                  <a:pos x="339" y="152"/>
                </a:cxn>
                <a:cxn ang="0">
                  <a:pos x="295" y="121"/>
                </a:cxn>
              </a:cxnLst>
              <a:rect l="0" t="0" r="r" b="b"/>
              <a:pathLst>
                <a:path w="393" h="277">
                  <a:moveTo>
                    <a:pt x="295" y="121"/>
                  </a:moveTo>
                  <a:lnTo>
                    <a:pt x="384" y="72"/>
                  </a:lnTo>
                  <a:lnTo>
                    <a:pt x="393" y="63"/>
                  </a:lnTo>
                  <a:lnTo>
                    <a:pt x="393" y="54"/>
                  </a:lnTo>
                  <a:lnTo>
                    <a:pt x="393" y="49"/>
                  </a:lnTo>
                  <a:lnTo>
                    <a:pt x="393" y="40"/>
                  </a:lnTo>
                  <a:lnTo>
                    <a:pt x="384" y="31"/>
                  </a:lnTo>
                  <a:lnTo>
                    <a:pt x="379" y="27"/>
                  </a:lnTo>
                  <a:lnTo>
                    <a:pt x="370" y="27"/>
                  </a:lnTo>
                  <a:lnTo>
                    <a:pt x="357" y="27"/>
                  </a:lnTo>
                  <a:lnTo>
                    <a:pt x="268" y="81"/>
                  </a:lnTo>
                  <a:lnTo>
                    <a:pt x="268" y="27"/>
                  </a:lnTo>
                  <a:lnTo>
                    <a:pt x="268" y="14"/>
                  </a:lnTo>
                  <a:lnTo>
                    <a:pt x="263" y="9"/>
                  </a:lnTo>
                  <a:lnTo>
                    <a:pt x="254" y="5"/>
                  </a:lnTo>
                  <a:lnTo>
                    <a:pt x="250" y="0"/>
                  </a:lnTo>
                  <a:lnTo>
                    <a:pt x="241" y="5"/>
                  </a:lnTo>
                  <a:lnTo>
                    <a:pt x="232" y="5"/>
                  </a:lnTo>
                  <a:lnTo>
                    <a:pt x="228" y="14"/>
                  </a:lnTo>
                  <a:lnTo>
                    <a:pt x="228" y="23"/>
                  </a:lnTo>
                  <a:lnTo>
                    <a:pt x="228" y="99"/>
                  </a:lnTo>
                  <a:lnTo>
                    <a:pt x="170" y="134"/>
                  </a:lnTo>
                  <a:lnTo>
                    <a:pt x="170" y="36"/>
                  </a:lnTo>
                  <a:lnTo>
                    <a:pt x="170" y="27"/>
                  </a:lnTo>
                  <a:lnTo>
                    <a:pt x="165" y="18"/>
                  </a:lnTo>
                  <a:lnTo>
                    <a:pt x="156" y="14"/>
                  </a:lnTo>
                  <a:lnTo>
                    <a:pt x="147" y="9"/>
                  </a:lnTo>
                  <a:lnTo>
                    <a:pt x="138" y="9"/>
                  </a:lnTo>
                  <a:lnTo>
                    <a:pt x="134" y="14"/>
                  </a:lnTo>
                  <a:lnTo>
                    <a:pt x="129" y="23"/>
                  </a:lnTo>
                  <a:lnTo>
                    <a:pt x="125" y="31"/>
                  </a:lnTo>
                  <a:lnTo>
                    <a:pt x="125" y="161"/>
                  </a:lnTo>
                  <a:lnTo>
                    <a:pt x="0" y="233"/>
                  </a:lnTo>
                  <a:lnTo>
                    <a:pt x="27" y="277"/>
                  </a:lnTo>
                  <a:lnTo>
                    <a:pt x="152" y="206"/>
                  </a:lnTo>
                  <a:lnTo>
                    <a:pt x="268" y="273"/>
                  </a:lnTo>
                  <a:lnTo>
                    <a:pt x="272" y="277"/>
                  </a:lnTo>
                  <a:lnTo>
                    <a:pt x="281" y="277"/>
                  </a:lnTo>
                  <a:lnTo>
                    <a:pt x="290" y="273"/>
                  </a:lnTo>
                  <a:lnTo>
                    <a:pt x="295" y="268"/>
                  </a:lnTo>
                  <a:lnTo>
                    <a:pt x="299" y="259"/>
                  </a:lnTo>
                  <a:lnTo>
                    <a:pt x="299" y="251"/>
                  </a:lnTo>
                  <a:lnTo>
                    <a:pt x="295" y="242"/>
                  </a:lnTo>
                  <a:lnTo>
                    <a:pt x="286" y="237"/>
                  </a:lnTo>
                  <a:lnTo>
                    <a:pt x="196" y="179"/>
                  </a:lnTo>
                  <a:lnTo>
                    <a:pt x="254" y="148"/>
                  </a:lnTo>
                  <a:lnTo>
                    <a:pt x="321" y="188"/>
                  </a:lnTo>
                  <a:lnTo>
                    <a:pt x="330" y="192"/>
                  </a:lnTo>
                  <a:lnTo>
                    <a:pt x="335" y="192"/>
                  </a:lnTo>
                  <a:lnTo>
                    <a:pt x="344" y="188"/>
                  </a:lnTo>
                  <a:lnTo>
                    <a:pt x="348" y="179"/>
                  </a:lnTo>
                  <a:lnTo>
                    <a:pt x="348" y="175"/>
                  </a:lnTo>
                  <a:lnTo>
                    <a:pt x="348" y="166"/>
                  </a:lnTo>
                  <a:lnTo>
                    <a:pt x="348" y="157"/>
                  </a:lnTo>
                  <a:lnTo>
                    <a:pt x="339" y="152"/>
                  </a:lnTo>
                  <a:lnTo>
                    <a:pt x="295" y="121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232" y="536"/>
              <a:ext cx="263" cy="228"/>
            </a:xfrm>
            <a:custGeom>
              <a:avLst/>
              <a:gdLst/>
              <a:ahLst/>
              <a:cxnLst>
                <a:cxn ang="0">
                  <a:pos x="0" y="116"/>
                </a:cxn>
                <a:cxn ang="0">
                  <a:pos x="49" y="67"/>
                </a:cxn>
                <a:cxn ang="0">
                  <a:pos x="67" y="0"/>
                </a:cxn>
                <a:cxn ang="0">
                  <a:pos x="134" y="23"/>
                </a:cxn>
                <a:cxn ang="0">
                  <a:pos x="201" y="0"/>
                </a:cxn>
                <a:cxn ang="0">
                  <a:pos x="214" y="67"/>
                </a:cxn>
                <a:cxn ang="0">
                  <a:pos x="263" y="116"/>
                </a:cxn>
                <a:cxn ang="0">
                  <a:pos x="214" y="161"/>
                </a:cxn>
                <a:cxn ang="0">
                  <a:pos x="201" y="228"/>
                </a:cxn>
                <a:cxn ang="0">
                  <a:pos x="134" y="210"/>
                </a:cxn>
                <a:cxn ang="0">
                  <a:pos x="67" y="228"/>
                </a:cxn>
                <a:cxn ang="0">
                  <a:pos x="49" y="161"/>
                </a:cxn>
                <a:cxn ang="0">
                  <a:pos x="0" y="116"/>
                </a:cxn>
              </a:cxnLst>
              <a:rect l="0" t="0" r="r" b="b"/>
              <a:pathLst>
                <a:path w="263" h="228">
                  <a:moveTo>
                    <a:pt x="0" y="116"/>
                  </a:moveTo>
                  <a:lnTo>
                    <a:pt x="49" y="67"/>
                  </a:lnTo>
                  <a:lnTo>
                    <a:pt x="67" y="0"/>
                  </a:lnTo>
                  <a:lnTo>
                    <a:pt x="134" y="23"/>
                  </a:lnTo>
                  <a:lnTo>
                    <a:pt x="201" y="0"/>
                  </a:lnTo>
                  <a:lnTo>
                    <a:pt x="214" y="67"/>
                  </a:lnTo>
                  <a:lnTo>
                    <a:pt x="263" y="116"/>
                  </a:lnTo>
                  <a:lnTo>
                    <a:pt x="214" y="161"/>
                  </a:lnTo>
                  <a:lnTo>
                    <a:pt x="201" y="228"/>
                  </a:lnTo>
                  <a:lnTo>
                    <a:pt x="134" y="210"/>
                  </a:lnTo>
                  <a:lnTo>
                    <a:pt x="67" y="228"/>
                  </a:lnTo>
                  <a:lnTo>
                    <a:pt x="49" y="161"/>
                  </a:lnTo>
                  <a:lnTo>
                    <a:pt x="0" y="116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6" name="Group 42"/>
          <p:cNvGrpSpPr>
            <a:grpSpLocks/>
          </p:cNvGrpSpPr>
          <p:nvPr userDrawn="1"/>
        </p:nvGrpSpPr>
        <p:grpSpPr bwMode="auto">
          <a:xfrm>
            <a:off x="1643042" y="357166"/>
            <a:ext cx="285752" cy="357190"/>
            <a:chOff x="982" y="214"/>
            <a:chExt cx="759" cy="872"/>
          </a:xfrm>
        </p:grpSpPr>
        <p:sp>
          <p:nvSpPr>
            <p:cNvPr id="57" name="Freeform 43"/>
            <p:cNvSpPr>
              <a:spLocks/>
            </p:cNvSpPr>
            <p:nvPr/>
          </p:nvSpPr>
          <p:spPr bwMode="auto">
            <a:xfrm>
              <a:off x="1214" y="214"/>
              <a:ext cx="299" cy="434"/>
            </a:xfrm>
            <a:custGeom>
              <a:avLst/>
              <a:gdLst/>
              <a:ahLst/>
              <a:cxnLst>
                <a:cxn ang="0">
                  <a:pos x="174" y="121"/>
                </a:cxn>
                <a:cxn ang="0">
                  <a:pos x="174" y="23"/>
                </a:cxn>
                <a:cxn ang="0">
                  <a:pos x="170" y="9"/>
                </a:cxn>
                <a:cxn ang="0">
                  <a:pos x="165" y="5"/>
                </a:cxn>
                <a:cxn ang="0">
                  <a:pos x="156" y="0"/>
                </a:cxn>
                <a:cxn ang="0">
                  <a:pos x="152" y="0"/>
                </a:cxn>
                <a:cxn ang="0">
                  <a:pos x="143" y="0"/>
                </a:cxn>
                <a:cxn ang="0">
                  <a:pos x="134" y="5"/>
                </a:cxn>
                <a:cxn ang="0">
                  <a:pos x="125" y="9"/>
                </a:cxn>
                <a:cxn ang="0">
                  <a:pos x="125" y="23"/>
                </a:cxn>
                <a:cxn ang="0">
                  <a:pos x="125" y="126"/>
                </a:cxn>
                <a:cxn ang="0">
                  <a:pos x="76" y="99"/>
                </a:cxn>
                <a:cxn ang="0">
                  <a:pos x="67" y="94"/>
                </a:cxn>
                <a:cxn ang="0">
                  <a:pos x="58" y="94"/>
                </a:cxn>
                <a:cxn ang="0">
                  <a:pos x="49" y="99"/>
                </a:cxn>
                <a:cxn ang="0">
                  <a:pos x="45" y="103"/>
                </a:cxn>
                <a:cxn ang="0">
                  <a:pos x="40" y="112"/>
                </a:cxn>
                <a:cxn ang="0">
                  <a:pos x="45" y="117"/>
                </a:cxn>
                <a:cxn ang="0">
                  <a:pos x="45" y="126"/>
                </a:cxn>
                <a:cxn ang="0">
                  <a:pos x="54" y="134"/>
                </a:cxn>
                <a:cxn ang="0">
                  <a:pos x="121" y="170"/>
                </a:cxn>
                <a:cxn ang="0">
                  <a:pos x="121" y="242"/>
                </a:cxn>
                <a:cxn ang="0">
                  <a:pos x="36" y="188"/>
                </a:cxn>
                <a:cxn ang="0">
                  <a:pos x="27" y="184"/>
                </a:cxn>
                <a:cxn ang="0">
                  <a:pos x="18" y="184"/>
                </a:cxn>
                <a:cxn ang="0">
                  <a:pos x="9" y="188"/>
                </a:cxn>
                <a:cxn ang="0">
                  <a:pos x="5" y="193"/>
                </a:cxn>
                <a:cxn ang="0">
                  <a:pos x="0" y="202"/>
                </a:cxn>
                <a:cxn ang="0">
                  <a:pos x="0" y="210"/>
                </a:cxn>
                <a:cxn ang="0">
                  <a:pos x="5" y="219"/>
                </a:cxn>
                <a:cxn ang="0">
                  <a:pos x="14" y="224"/>
                </a:cxn>
                <a:cxn ang="0">
                  <a:pos x="121" y="291"/>
                </a:cxn>
                <a:cxn ang="0">
                  <a:pos x="121" y="434"/>
                </a:cxn>
                <a:cxn ang="0">
                  <a:pos x="174" y="434"/>
                </a:cxn>
                <a:cxn ang="0">
                  <a:pos x="174" y="291"/>
                </a:cxn>
                <a:cxn ang="0">
                  <a:pos x="290" y="224"/>
                </a:cxn>
                <a:cxn ang="0">
                  <a:pos x="295" y="219"/>
                </a:cxn>
                <a:cxn ang="0">
                  <a:pos x="299" y="210"/>
                </a:cxn>
                <a:cxn ang="0">
                  <a:pos x="299" y="202"/>
                </a:cxn>
                <a:cxn ang="0">
                  <a:pos x="299" y="197"/>
                </a:cxn>
                <a:cxn ang="0">
                  <a:pos x="295" y="188"/>
                </a:cxn>
                <a:cxn ang="0">
                  <a:pos x="286" y="184"/>
                </a:cxn>
                <a:cxn ang="0">
                  <a:pos x="277" y="184"/>
                </a:cxn>
                <a:cxn ang="0">
                  <a:pos x="268" y="188"/>
                </a:cxn>
                <a:cxn ang="0">
                  <a:pos x="174" y="237"/>
                </a:cxn>
                <a:cxn ang="0">
                  <a:pos x="174" y="170"/>
                </a:cxn>
                <a:cxn ang="0">
                  <a:pos x="246" y="134"/>
                </a:cxn>
                <a:cxn ang="0">
                  <a:pos x="250" y="130"/>
                </a:cxn>
                <a:cxn ang="0">
                  <a:pos x="255" y="121"/>
                </a:cxn>
                <a:cxn ang="0">
                  <a:pos x="255" y="112"/>
                </a:cxn>
                <a:cxn ang="0">
                  <a:pos x="250" y="108"/>
                </a:cxn>
                <a:cxn ang="0">
                  <a:pos x="246" y="103"/>
                </a:cxn>
                <a:cxn ang="0">
                  <a:pos x="237" y="99"/>
                </a:cxn>
                <a:cxn ang="0">
                  <a:pos x="232" y="99"/>
                </a:cxn>
                <a:cxn ang="0">
                  <a:pos x="223" y="99"/>
                </a:cxn>
                <a:cxn ang="0">
                  <a:pos x="174" y="121"/>
                </a:cxn>
              </a:cxnLst>
              <a:rect l="0" t="0" r="r" b="b"/>
              <a:pathLst>
                <a:path w="299" h="434">
                  <a:moveTo>
                    <a:pt x="174" y="121"/>
                  </a:moveTo>
                  <a:lnTo>
                    <a:pt x="174" y="23"/>
                  </a:lnTo>
                  <a:lnTo>
                    <a:pt x="170" y="9"/>
                  </a:lnTo>
                  <a:lnTo>
                    <a:pt x="165" y="5"/>
                  </a:lnTo>
                  <a:lnTo>
                    <a:pt x="156" y="0"/>
                  </a:lnTo>
                  <a:lnTo>
                    <a:pt x="152" y="0"/>
                  </a:lnTo>
                  <a:lnTo>
                    <a:pt x="143" y="0"/>
                  </a:lnTo>
                  <a:lnTo>
                    <a:pt x="134" y="5"/>
                  </a:lnTo>
                  <a:lnTo>
                    <a:pt x="125" y="9"/>
                  </a:lnTo>
                  <a:lnTo>
                    <a:pt x="125" y="23"/>
                  </a:lnTo>
                  <a:lnTo>
                    <a:pt x="125" y="126"/>
                  </a:lnTo>
                  <a:lnTo>
                    <a:pt x="76" y="99"/>
                  </a:lnTo>
                  <a:lnTo>
                    <a:pt x="67" y="94"/>
                  </a:lnTo>
                  <a:lnTo>
                    <a:pt x="58" y="94"/>
                  </a:lnTo>
                  <a:lnTo>
                    <a:pt x="49" y="99"/>
                  </a:lnTo>
                  <a:lnTo>
                    <a:pt x="45" y="103"/>
                  </a:lnTo>
                  <a:lnTo>
                    <a:pt x="40" y="112"/>
                  </a:lnTo>
                  <a:lnTo>
                    <a:pt x="45" y="117"/>
                  </a:lnTo>
                  <a:lnTo>
                    <a:pt x="45" y="126"/>
                  </a:lnTo>
                  <a:lnTo>
                    <a:pt x="54" y="134"/>
                  </a:lnTo>
                  <a:lnTo>
                    <a:pt x="121" y="170"/>
                  </a:lnTo>
                  <a:lnTo>
                    <a:pt x="121" y="242"/>
                  </a:lnTo>
                  <a:lnTo>
                    <a:pt x="36" y="188"/>
                  </a:lnTo>
                  <a:lnTo>
                    <a:pt x="27" y="184"/>
                  </a:lnTo>
                  <a:lnTo>
                    <a:pt x="18" y="184"/>
                  </a:lnTo>
                  <a:lnTo>
                    <a:pt x="9" y="188"/>
                  </a:lnTo>
                  <a:lnTo>
                    <a:pt x="5" y="193"/>
                  </a:lnTo>
                  <a:lnTo>
                    <a:pt x="0" y="202"/>
                  </a:lnTo>
                  <a:lnTo>
                    <a:pt x="0" y="210"/>
                  </a:lnTo>
                  <a:lnTo>
                    <a:pt x="5" y="219"/>
                  </a:lnTo>
                  <a:lnTo>
                    <a:pt x="14" y="224"/>
                  </a:lnTo>
                  <a:lnTo>
                    <a:pt x="121" y="291"/>
                  </a:lnTo>
                  <a:lnTo>
                    <a:pt x="121" y="434"/>
                  </a:lnTo>
                  <a:lnTo>
                    <a:pt x="174" y="434"/>
                  </a:lnTo>
                  <a:lnTo>
                    <a:pt x="174" y="291"/>
                  </a:lnTo>
                  <a:lnTo>
                    <a:pt x="290" y="224"/>
                  </a:lnTo>
                  <a:lnTo>
                    <a:pt x="295" y="219"/>
                  </a:lnTo>
                  <a:lnTo>
                    <a:pt x="299" y="210"/>
                  </a:lnTo>
                  <a:lnTo>
                    <a:pt x="299" y="202"/>
                  </a:lnTo>
                  <a:lnTo>
                    <a:pt x="299" y="197"/>
                  </a:lnTo>
                  <a:lnTo>
                    <a:pt x="295" y="188"/>
                  </a:lnTo>
                  <a:lnTo>
                    <a:pt x="286" y="184"/>
                  </a:lnTo>
                  <a:lnTo>
                    <a:pt x="277" y="184"/>
                  </a:lnTo>
                  <a:lnTo>
                    <a:pt x="268" y="188"/>
                  </a:lnTo>
                  <a:lnTo>
                    <a:pt x="174" y="237"/>
                  </a:lnTo>
                  <a:lnTo>
                    <a:pt x="174" y="170"/>
                  </a:lnTo>
                  <a:lnTo>
                    <a:pt x="246" y="134"/>
                  </a:lnTo>
                  <a:lnTo>
                    <a:pt x="250" y="130"/>
                  </a:lnTo>
                  <a:lnTo>
                    <a:pt x="255" y="121"/>
                  </a:lnTo>
                  <a:lnTo>
                    <a:pt x="255" y="112"/>
                  </a:lnTo>
                  <a:lnTo>
                    <a:pt x="250" y="108"/>
                  </a:lnTo>
                  <a:lnTo>
                    <a:pt x="246" y="103"/>
                  </a:lnTo>
                  <a:lnTo>
                    <a:pt x="237" y="99"/>
                  </a:lnTo>
                  <a:lnTo>
                    <a:pt x="232" y="99"/>
                  </a:lnTo>
                  <a:lnTo>
                    <a:pt x="223" y="99"/>
                  </a:lnTo>
                  <a:lnTo>
                    <a:pt x="174" y="121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8" name="Freeform 44"/>
            <p:cNvSpPr>
              <a:spLocks/>
            </p:cNvSpPr>
            <p:nvPr/>
          </p:nvSpPr>
          <p:spPr bwMode="auto">
            <a:xfrm>
              <a:off x="982" y="398"/>
              <a:ext cx="393" cy="272"/>
            </a:xfrm>
            <a:custGeom>
              <a:avLst/>
              <a:gdLst/>
              <a:ahLst/>
              <a:cxnLst>
                <a:cxn ang="0">
                  <a:pos x="121" y="71"/>
                </a:cxn>
                <a:cxn ang="0">
                  <a:pos x="36" y="22"/>
                </a:cxn>
                <a:cxn ang="0">
                  <a:pos x="27" y="18"/>
                </a:cxn>
                <a:cxn ang="0">
                  <a:pos x="18" y="18"/>
                </a:cxn>
                <a:cxn ang="0">
                  <a:pos x="9" y="22"/>
                </a:cxn>
                <a:cxn ang="0">
                  <a:pos x="5" y="31"/>
                </a:cxn>
                <a:cxn ang="0">
                  <a:pos x="0" y="40"/>
                </a:cxn>
                <a:cxn ang="0">
                  <a:pos x="0" y="49"/>
                </a:cxn>
                <a:cxn ang="0">
                  <a:pos x="5" y="58"/>
                </a:cxn>
                <a:cxn ang="0">
                  <a:pos x="9" y="62"/>
                </a:cxn>
                <a:cxn ang="0">
                  <a:pos x="98" y="116"/>
                </a:cxn>
                <a:cxn ang="0">
                  <a:pos x="54" y="143"/>
                </a:cxn>
                <a:cxn ang="0">
                  <a:pos x="45" y="147"/>
                </a:cxn>
                <a:cxn ang="0">
                  <a:pos x="40" y="156"/>
                </a:cxn>
                <a:cxn ang="0">
                  <a:pos x="40" y="165"/>
                </a:cxn>
                <a:cxn ang="0">
                  <a:pos x="40" y="174"/>
                </a:cxn>
                <a:cxn ang="0">
                  <a:pos x="49" y="178"/>
                </a:cxn>
                <a:cxn ang="0">
                  <a:pos x="54" y="183"/>
                </a:cxn>
                <a:cxn ang="0">
                  <a:pos x="63" y="183"/>
                </a:cxn>
                <a:cxn ang="0">
                  <a:pos x="72" y="183"/>
                </a:cxn>
                <a:cxn ang="0">
                  <a:pos x="139" y="143"/>
                </a:cxn>
                <a:cxn ang="0">
                  <a:pos x="197" y="178"/>
                </a:cxn>
                <a:cxn ang="0">
                  <a:pos x="112" y="223"/>
                </a:cxn>
                <a:cxn ang="0">
                  <a:pos x="103" y="232"/>
                </a:cxn>
                <a:cxn ang="0">
                  <a:pos x="98" y="241"/>
                </a:cxn>
                <a:cxn ang="0">
                  <a:pos x="98" y="246"/>
                </a:cxn>
                <a:cxn ang="0">
                  <a:pos x="98" y="254"/>
                </a:cxn>
                <a:cxn ang="0">
                  <a:pos x="103" y="263"/>
                </a:cxn>
                <a:cxn ang="0">
                  <a:pos x="112" y="268"/>
                </a:cxn>
                <a:cxn ang="0">
                  <a:pos x="121" y="268"/>
                </a:cxn>
                <a:cxn ang="0">
                  <a:pos x="130" y="263"/>
                </a:cxn>
                <a:cxn ang="0">
                  <a:pos x="241" y="201"/>
                </a:cxn>
                <a:cxn ang="0">
                  <a:pos x="366" y="272"/>
                </a:cxn>
                <a:cxn ang="0">
                  <a:pos x="393" y="228"/>
                </a:cxn>
                <a:cxn ang="0">
                  <a:pos x="268" y="156"/>
                </a:cxn>
                <a:cxn ang="0">
                  <a:pos x="268" y="22"/>
                </a:cxn>
                <a:cxn ang="0">
                  <a:pos x="268" y="13"/>
                </a:cxn>
                <a:cxn ang="0">
                  <a:pos x="264" y="9"/>
                </a:cxn>
                <a:cxn ang="0">
                  <a:pos x="255" y="4"/>
                </a:cxn>
                <a:cxn ang="0">
                  <a:pos x="250" y="0"/>
                </a:cxn>
                <a:cxn ang="0">
                  <a:pos x="241" y="0"/>
                </a:cxn>
                <a:cxn ang="0">
                  <a:pos x="232" y="4"/>
                </a:cxn>
                <a:cxn ang="0">
                  <a:pos x="228" y="13"/>
                </a:cxn>
                <a:cxn ang="0">
                  <a:pos x="228" y="22"/>
                </a:cxn>
                <a:cxn ang="0">
                  <a:pos x="223" y="129"/>
                </a:cxn>
                <a:cxn ang="0">
                  <a:pos x="165" y="94"/>
                </a:cxn>
                <a:cxn ang="0">
                  <a:pos x="170" y="18"/>
                </a:cxn>
                <a:cxn ang="0">
                  <a:pos x="165" y="9"/>
                </a:cxn>
                <a:cxn ang="0">
                  <a:pos x="161" y="4"/>
                </a:cxn>
                <a:cxn ang="0">
                  <a:pos x="156" y="0"/>
                </a:cxn>
                <a:cxn ang="0">
                  <a:pos x="148" y="0"/>
                </a:cxn>
                <a:cxn ang="0">
                  <a:pos x="139" y="0"/>
                </a:cxn>
                <a:cxn ang="0">
                  <a:pos x="134" y="4"/>
                </a:cxn>
                <a:cxn ang="0">
                  <a:pos x="130" y="9"/>
                </a:cxn>
                <a:cxn ang="0">
                  <a:pos x="125" y="18"/>
                </a:cxn>
                <a:cxn ang="0">
                  <a:pos x="121" y="71"/>
                </a:cxn>
              </a:cxnLst>
              <a:rect l="0" t="0" r="r" b="b"/>
              <a:pathLst>
                <a:path w="393" h="272">
                  <a:moveTo>
                    <a:pt x="121" y="71"/>
                  </a:moveTo>
                  <a:lnTo>
                    <a:pt x="36" y="22"/>
                  </a:lnTo>
                  <a:lnTo>
                    <a:pt x="27" y="18"/>
                  </a:lnTo>
                  <a:lnTo>
                    <a:pt x="18" y="18"/>
                  </a:lnTo>
                  <a:lnTo>
                    <a:pt x="9" y="22"/>
                  </a:lnTo>
                  <a:lnTo>
                    <a:pt x="5" y="31"/>
                  </a:lnTo>
                  <a:lnTo>
                    <a:pt x="0" y="40"/>
                  </a:lnTo>
                  <a:lnTo>
                    <a:pt x="0" y="49"/>
                  </a:lnTo>
                  <a:lnTo>
                    <a:pt x="5" y="58"/>
                  </a:lnTo>
                  <a:lnTo>
                    <a:pt x="9" y="62"/>
                  </a:lnTo>
                  <a:lnTo>
                    <a:pt x="98" y="116"/>
                  </a:lnTo>
                  <a:lnTo>
                    <a:pt x="54" y="143"/>
                  </a:lnTo>
                  <a:lnTo>
                    <a:pt x="45" y="147"/>
                  </a:lnTo>
                  <a:lnTo>
                    <a:pt x="40" y="156"/>
                  </a:lnTo>
                  <a:lnTo>
                    <a:pt x="40" y="165"/>
                  </a:lnTo>
                  <a:lnTo>
                    <a:pt x="40" y="174"/>
                  </a:lnTo>
                  <a:lnTo>
                    <a:pt x="49" y="178"/>
                  </a:lnTo>
                  <a:lnTo>
                    <a:pt x="54" y="183"/>
                  </a:lnTo>
                  <a:lnTo>
                    <a:pt x="63" y="183"/>
                  </a:lnTo>
                  <a:lnTo>
                    <a:pt x="72" y="183"/>
                  </a:lnTo>
                  <a:lnTo>
                    <a:pt x="139" y="143"/>
                  </a:lnTo>
                  <a:lnTo>
                    <a:pt x="197" y="178"/>
                  </a:lnTo>
                  <a:lnTo>
                    <a:pt x="112" y="223"/>
                  </a:lnTo>
                  <a:lnTo>
                    <a:pt x="103" y="232"/>
                  </a:lnTo>
                  <a:lnTo>
                    <a:pt x="98" y="241"/>
                  </a:lnTo>
                  <a:lnTo>
                    <a:pt x="98" y="246"/>
                  </a:lnTo>
                  <a:lnTo>
                    <a:pt x="98" y="254"/>
                  </a:lnTo>
                  <a:lnTo>
                    <a:pt x="103" y="263"/>
                  </a:lnTo>
                  <a:lnTo>
                    <a:pt x="112" y="268"/>
                  </a:lnTo>
                  <a:lnTo>
                    <a:pt x="121" y="268"/>
                  </a:lnTo>
                  <a:lnTo>
                    <a:pt x="130" y="263"/>
                  </a:lnTo>
                  <a:lnTo>
                    <a:pt x="241" y="201"/>
                  </a:lnTo>
                  <a:lnTo>
                    <a:pt x="366" y="272"/>
                  </a:lnTo>
                  <a:lnTo>
                    <a:pt x="393" y="228"/>
                  </a:lnTo>
                  <a:lnTo>
                    <a:pt x="268" y="156"/>
                  </a:lnTo>
                  <a:lnTo>
                    <a:pt x="268" y="22"/>
                  </a:lnTo>
                  <a:lnTo>
                    <a:pt x="268" y="13"/>
                  </a:lnTo>
                  <a:lnTo>
                    <a:pt x="264" y="9"/>
                  </a:lnTo>
                  <a:lnTo>
                    <a:pt x="255" y="4"/>
                  </a:lnTo>
                  <a:lnTo>
                    <a:pt x="250" y="0"/>
                  </a:lnTo>
                  <a:lnTo>
                    <a:pt x="241" y="0"/>
                  </a:lnTo>
                  <a:lnTo>
                    <a:pt x="232" y="4"/>
                  </a:lnTo>
                  <a:lnTo>
                    <a:pt x="228" y="13"/>
                  </a:lnTo>
                  <a:lnTo>
                    <a:pt x="228" y="22"/>
                  </a:lnTo>
                  <a:lnTo>
                    <a:pt x="223" y="129"/>
                  </a:lnTo>
                  <a:lnTo>
                    <a:pt x="165" y="94"/>
                  </a:lnTo>
                  <a:lnTo>
                    <a:pt x="170" y="18"/>
                  </a:lnTo>
                  <a:lnTo>
                    <a:pt x="165" y="9"/>
                  </a:lnTo>
                  <a:lnTo>
                    <a:pt x="161" y="4"/>
                  </a:lnTo>
                  <a:lnTo>
                    <a:pt x="156" y="0"/>
                  </a:lnTo>
                  <a:lnTo>
                    <a:pt x="148" y="0"/>
                  </a:lnTo>
                  <a:lnTo>
                    <a:pt x="139" y="0"/>
                  </a:lnTo>
                  <a:lnTo>
                    <a:pt x="134" y="4"/>
                  </a:lnTo>
                  <a:lnTo>
                    <a:pt x="130" y="9"/>
                  </a:lnTo>
                  <a:lnTo>
                    <a:pt x="125" y="18"/>
                  </a:lnTo>
                  <a:lnTo>
                    <a:pt x="121" y="71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" name="Freeform 45"/>
            <p:cNvSpPr>
              <a:spLocks/>
            </p:cNvSpPr>
            <p:nvPr/>
          </p:nvSpPr>
          <p:spPr bwMode="auto">
            <a:xfrm>
              <a:off x="982" y="626"/>
              <a:ext cx="393" cy="277"/>
            </a:xfrm>
            <a:custGeom>
              <a:avLst/>
              <a:gdLst/>
              <a:ahLst/>
              <a:cxnLst>
                <a:cxn ang="0">
                  <a:pos x="98" y="156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23"/>
                </a:cxn>
                <a:cxn ang="0">
                  <a:pos x="0" y="228"/>
                </a:cxn>
                <a:cxn ang="0">
                  <a:pos x="0" y="237"/>
                </a:cxn>
                <a:cxn ang="0">
                  <a:pos x="9" y="246"/>
                </a:cxn>
                <a:cxn ang="0">
                  <a:pos x="14" y="250"/>
                </a:cxn>
                <a:cxn ang="0">
                  <a:pos x="23" y="250"/>
                </a:cxn>
                <a:cxn ang="0">
                  <a:pos x="36" y="250"/>
                </a:cxn>
                <a:cxn ang="0">
                  <a:pos x="125" y="196"/>
                </a:cxn>
                <a:cxn ang="0">
                  <a:pos x="125" y="250"/>
                </a:cxn>
                <a:cxn ang="0">
                  <a:pos x="125" y="263"/>
                </a:cxn>
                <a:cxn ang="0">
                  <a:pos x="130" y="268"/>
                </a:cxn>
                <a:cxn ang="0">
                  <a:pos x="139" y="272"/>
                </a:cxn>
                <a:cxn ang="0">
                  <a:pos x="143" y="277"/>
                </a:cxn>
                <a:cxn ang="0">
                  <a:pos x="152" y="277"/>
                </a:cxn>
                <a:cxn ang="0">
                  <a:pos x="161" y="272"/>
                </a:cxn>
                <a:cxn ang="0">
                  <a:pos x="165" y="263"/>
                </a:cxn>
                <a:cxn ang="0">
                  <a:pos x="165" y="254"/>
                </a:cxn>
                <a:cxn ang="0">
                  <a:pos x="165" y="178"/>
                </a:cxn>
                <a:cxn ang="0">
                  <a:pos x="223" y="143"/>
                </a:cxn>
                <a:cxn ang="0">
                  <a:pos x="223" y="241"/>
                </a:cxn>
                <a:cxn ang="0">
                  <a:pos x="223" y="250"/>
                </a:cxn>
                <a:cxn ang="0">
                  <a:pos x="228" y="259"/>
                </a:cxn>
                <a:cxn ang="0">
                  <a:pos x="237" y="263"/>
                </a:cxn>
                <a:cxn ang="0">
                  <a:pos x="246" y="268"/>
                </a:cxn>
                <a:cxn ang="0">
                  <a:pos x="255" y="268"/>
                </a:cxn>
                <a:cxn ang="0">
                  <a:pos x="259" y="263"/>
                </a:cxn>
                <a:cxn ang="0">
                  <a:pos x="264" y="254"/>
                </a:cxn>
                <a:cxn ang="0">
                  <a:pos x="268" y="246"/>
                </a:cxn>
                <a:cxn ang="0">
                  <a:pos x="268" y="116"/>
                </a:cxn>
                <a:cxn ang="0">
                  <a:pos x="393" y="44"/>
                </a:cxn>
                <a:cxn ang="0">
                  <a:pos x="366" y="0"/>
                </a:cxn>
                <a:cxn ang="0">
                  <a:pos x="241" y="71"/>
                </a:cxn>
                <a:cxn ang="0">
                  <a:pos x="125" y="4"/>
                </a:cxn>
                <a:cxn ang="0">
                  <a:pos x="121" y="0"/>
                </a:cxn>
                <a:cxn ang="0">
                  <a:pos x="112" y="0"/>
                </a:cxn>
                <a:cxn ang="0">
                  <a:pos x="103" y="4"/>
                </a:cxn>
                <a:cxn ang="0">
                  <a:pos x="98" y="9"/>
                </a:cxn>
                <a:cxn ang="0">
                  <a:pos x="94" y="18"/>
                </a:cxn>
                <a:cxn ang="0">
                  <a:pos x="94" y="26"/>
                </a:cxn>
                <a:cxn ang="0">
                  <a:pos x="98" y="35"/>
                </a:cxn>
                <a:cxn ang="0">
                  <a:pos x="107" y="40"/>
                </a:cxn>
                <a:cxn ang="0">
                  <a:pos x="197" y="98"/>
                </a:cxn>
                <a:cxn ang="0">
                  <a:pos x="139" y="129"/>
                </a:cxn>
                <a:cxn ang="0">
                  <a:pos x="72" y="89"/>
                </a:cxn>
                <a:cxn ang="0">
                  <a:pos x="63" y="85"/>
                </a:cxn>
                <a:cxn ang="0">
                  <a:pos x="58" y="85"/>
                </a:cxn>
                <a:cxn ang="0">
                  <a:pos x="49" y="89"/>
                </a:cxn>
                <a:cxn ang="0">
                  <a:pos x="45" y="98"/>
                </a:cxn>
                <a:cxn ang="0">
                  <a:pos x="45" y="102"/>
                </a:cxn>
                <a:cxn ang="0">
                  <a:pos x="45" y="111"/>
                </a:cxn>
                <a:cxn ang="0">
                  <a:pos x="45" y="120"/>
                </a:cxn>
                <a:cxn ang="0">
                  <a:pos x="54" y="125"/>
                </a:cxn>
                <a:cxn ang="0">
                  <a:pos x="98" y="156"/>
                </a:cxn>
              </a:cxnLst>
              <a:rect l="0" t="0" r="r" b="b"/>
              <a:pathLst>
                <a:path w="393" h="277">
                  <a:moveTo>
                    <a:pt x="98" y="156"/>
                  </a:moveTo>
                  <a:lnTo>
                    <a:pt x="9" y="205"/>
                  </a:lnTo>
                  <a:lnTo>
                    <a:pt x="0" y="214"/>
                  </a:lnTo>
                  <a:lnTo>
                    <a:pt x="0" y="223"/>
                  </a:lnTo>
                  <a:lnTo>
                    <a:pt x="0" y="228"/>
                  </a:lnTo>
                  <a:lnTo>
                    <a:pt x="0" y="237"/>
                  </a:lnTo>
                  <a:lnTo>
                    <a:pt x="9" y="246"/>
                  </a:lnTo>
                  <a:lnTo>
                    <a:pt x="14" y="250"/>
                  </a:lnTo>
                  <a:lnTo>
                    <a:pt x="23" y="250"/>
                  </a:lnTo>
                  <a:lnTo>
                    <a:pt x="36" y="250"/>
                  </a:lnTo>
                  <a:lnTo>
                    <a:pt x="125" y="196"/>
                  </a:lnTo>
                  <a:lnTo>
                    <a:pt x="125" y="250"/>
                  </a:lnTo>
                  <a:lnTo>
                    <a:pt x="125" y="263"/>
                  </a:lnTo>
                  <a:lnTo>
                    <a:pt x="130" y="268"/>
                  </a:lnTo>
                  <a:lnTo>
                    <a:pt x="139" y="272"/>
                  </a:lnTo>
                  <a:lnTo>
                    <a:pt x="143" y="277"/>
                  </a:lnTo>
                  <a:lnTo>
                    <a:pt x="152" y="277"/>
                  </a:lnTo>
                  <a:lnTo>
                    <a:pt x="161" y="272"/>
                  </a:lnTo>
                  <a:lnTo>
                    <a:pt x="165" y="263"/>
                  </a:lnTo>
                  <a:lnTo>
                    <a:pt x="165" y="254"/>
                  </a:lnTo>
                  <a:lnTo>
                    <a:pt x="165" y="178"/>
                  </a:lnTo>
                  <a:lnTo>
                    <a:pt x="223" y="143"/>
                  </a:lnTo>
                  <a:lnTo>
                    <a:pt x="223" y="241"/>
                  </a:lnTo>
                  <a:lnTo>
                    <a:pt x="223" y="250"/>
                  </a:lnTo>
                  <a:lnTo>
                    <a:pt x="228" y="259"/>
                  </a:lnTo>
                  <a:lnTo>
                    <a:pt x="237" y="263"/>
                  </a:lnTo>
                  <a:lnTo>
                    <a:pt x="246" y="268"/>
                  </a:lnTo>
                  <a:lnTo>
                    <a:pt x="255" y="268"/>
                  </a:lnTo>
                  <a:lnTo>
                    <a:pt x="259" y="263"/>
                  </a:lnTo>
                  <a:lnTo>
                    <a:pt x="264" y="254"/>
                  </a:lnTo>
                  <a:lnTo>
                    <a:pt x="268" y="246"/>
                  </a:lnTo>
                  <a:lnTo>
                    <a:pt x="268" y="116"/>
                  </a:lnTo>
                  <a:lnTo>
                    <a:pt x="393" y="44"/>
                  </a:lnTo>
                  <a:lnTo>
                    <a:pt x="366" y="0"/>
                  </a:lnTo>
                  <a:lnTo>
                    <a:pt x="241" y="71"/>
                  </a:lnTo>
                  <a:lnTo>
                    <a:pt x="125" y="4"/>
                  </a:lnTo>
                  <a:lnTo>
                    <a:pt x="121" y="0"/>
                  </a:lnTo>
                  <a:lnTo>
                    <a:pt x="112" y="0"/>
                  </a:lnTo>
                  <a:lnTo>
                    <a:pt x="103" y="4"/>
                  </a:lnTo>
                  <a:lnTo>
                    <a:pt x="98" y="9"/>
                  </a:lnTo>
                  <a:lnTo>
                    <a:pt x="94" y="18"/>
                  </a:lnTo>
                  <a:lnTo>
                    <a:pt x="94" y="26"/>
                  </a:lnTo>
                  <a:lnTo>
                    <a:pt x="98" y="35"/>
                  </a:lnTo>
                  <a:lnTo>
                    <a:pt x="107" y="40"/>
                  </a:lnTo>
                  <a:lnTo>
                    <a:pt x="197" y="98"/>
                  </a:lnTo>
                  <a:lnTo>
                    <a:pt x="139" y="129"/>
                  </a:lnTo>
                  <a:lnTo>
                    <a:pt x="72" y="89"/>
                  </a:lnTo>
                  <a:lnTo>
                    <a:pt x="63" y="85"/>
                  </a:lnTo>
                  <a:lnTo>
                    <a:pt x="58" y="85"/>
                  </a:lnTo>
                  <a:lnTo>
                    <a:pt x="49" y="89"/>
                  </a:lnTo>
                  <a:lnTo>
                    <a:pt x="45" y="98"/>
                  </a:lnTo>
                  <a:lnTo>
                    <a:pt x="45" y="102"/>
                  </a:lnTo>
                  <a:lnTo>
                    <a:pt x="45" y="111"/>
                  </a:lnTo>
                  <a:lnTo>
                    <a:pt x="45" y="120"/>
                  </a:lnTo>
                  <a:lnTo>
                    <a:pt x="54" y="125"/>
                  </a:lnTo>
                  <a:lnTo>
                    <a:pt x="98" y="156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" name="Freeform 46"/>
            <p:cNvSpPr>
              <a:spLocks/>
            </p:cNvSpPr>
            <p:nvPr/>
          </p:nvSpPr>
          <p:spPr bwMode="auto">
            <a:xfrm>
              <a:off x="1210" y="648"/>
              <a:ext cx="299" cy="438"/>
            </a:xfrm>
            <a:custGeom>
              <a:avLst/>
              <a:gdLst/>
              <a:ahLst/>
              <a:cxnLst>
                <a:cxn ang="0">
                  <a:pos x="125" y="313"/>
                </a:cxn>
                <a:cxn ang="0">
                  <a:pos x="125" y="411"/>
                </a:cxn>
                <a:cxn ang="0">
                  <a:pos x="129" y="425"/>
                </a:cxn>
                <a:cxn ang="0">
                  <a:pos x="134" y="429"/>
                </a:cxn>
                <a:cxn ang="0">
                  <a:pos x="143" y="434"/>
                </a:cxn>
                <a:cxn ang="0">
                  <a:pos x="147" y="438"/>
                </a:cxn>
                <a:cxn ang="0">
                  <a:pos x="156" y="434"/>
                </a:cxn>
                <a:cxn ang="0">
                  <a:pos x="165" y="429"/>
                </a:cxn>
                <a:cxn ang="0">
                  <a:pos x="174" y="425"/>
                </a:cxn>
                <a:cxn ang="0">
                  <a:pos x="174" y="411"/>
                </a:cxn>
                <a:cxn ang="0">
                  <a:pos x="174" y="308"/>
                </a:cxn>
                <a:cxn ang="0">
                  <a:pos x="223" y="335"/>
                </a:cxn>
                <a:cxn ang="0">
                  <a:pos x="232" y="340"/>
                </a:cxn>
                <a:cxn ang="0">
                  <a:pos x="241" y="340"/>
                </a:cxn>
                <a:cxn ang="0">
                  <a:pos x="250" y="335"/>
                </a:cxn>
                <a:cxn ang="0">
                  <a:pos x="254" y="331"/>
                </a:cxn>
                <a:cxn ang="0">
                  <a:pos x="254" y="322"/>
                </a:cxn>
                <a:cxn ang="0">
                  <a:pos x="254" y="317"/>
                </a:cxn>
                <a:cxn ang="0">
                  <a:pos x="254" y="308"/>
                </a:cxn>
                <a:cxn ang="0">
                  <a:pos x="245" y="300"/>
                </a:cxn>
                <a:cxn ang="0">
                  <a:pos x="178" y="264"/>
                </a:cxn>
                <a:cxn ang="0">
                  <a:pos x="178" y="192"/>
                </a:cxn>
                <a:cxn ang="0">
                  <a:pos x="263" y="246"/>
                </a:cxn>
                <a:cxn ang="0">
                  <a:pos x="272" y="250"/>
                </a:cxn>
                <a:cxn ang="0">
                  <a:pos x="281" y="250"/>
                </a:cxn>
                <a:cxn ang="0">
                  <a:pos x="290" y="246"/>
                </a:cxn>
                <a:cxn ang="0">
                  <a:pos x="294" y="241"/>
                </a:cxn>
                <a:cxn ang="0">
                  <a:pos x="299" y="232"/>
                </a:cxn>
                <a:cxn ang="0">
                  <a:pos x="299" y="224"/>
                </a:cxn>
                <a:cxn ang="0">
                  <a:pos x="294" y="215"/>
                </a:cxn>
                <a:cxn ang="0">
                  <a:pos x="285" y="210"/>
                </a:cxn>
                <a:cxn ang="0">
                  <a:pos x="178" y="143"/>
                </a:cxn>
                <a:cxn ang="0">
                  <a:pos x="178" y="0"/>
                </a:cxn>
                <a:cxn ang="0">
                  <a:pos x="125" y="0"/>
                </a:cxn>
                <a:cxn ang="0">
                  <a:pos x="125" y="143"/>
                </a:cxn>
                <a:cxn ang="0">
                  <a:pos x="9" y="210"/>
                </a:cxn>
                <a:cxn ang="0">
                  <a:pos x="4" y="215"/>
                </a:cxn>
                <a:cxn ang="0">
                  <a:pos x="0" y="224"/>
                </a:cxn>
                <a:cxn ang="0">
                  <a:pos x="0" y="232"/>
                </a:cxn>
                <a:cxn ang="0">
                  <a:pos x="0" y="237"/>
                </a:cxn>
                <a:cxn ang="0">
                  <a:pos x="4" y="246"/>
                </a:cxn>
                <a:cxn ang="0">
                  <a:pos x="13" y="250"/>
                </a:cxn>
                <a:cxn ang="0">
                  <a:pos x="22" y="250"/>
                </a:cxn>
                <a:cxn ang="0">
                  <a:pos x="31" y="246"/>
                </a:cxn>
                <a:cxn ang="0">
                  <a:pos x="125" y="197"/>
                </a:cxn>
                <a:cxn ang="0">
                  <a:pos x="125" y="264"/>
                </a:cxn>
                <a:cxn ang="0">
                  <a:pos x="53" y="300"/>
                </a:cxn>
                <a:cxn ang="0">
                  <a:pos x="49" y="304"/>
                </a:cxn>
                <a:cxn ang="0">
                  <a:pos x="44" y="313"/>
                </a:cxn>
                <a:cxn ang="0">
                  <a:pos x="44" y="322"/>
                </a:cxn>
                <a:cxn ang="0">
                  <a:pos x="49" y="326"/>
                </a:cxn>
                <a:cxn ang="0">
                  <a:pos x="53" y="331"/>
                </a:cxn>
                <a:cxn ang="0">
                  <a:pos x="62" y="335"/>
                </a:cxn>
                <a:cxn ang="0">
                  <a:pos x="67" y="335"/>
                </a:cxn>
                <a:cxn ang="0">
                  <a:pos x="76" y="335"/>
                </a:cxn>
                <a:cxn ang="0">
                  <a:pos x="125" y="313"/>
                </a:cxn>
              </a:cxnLst>
              <a:rect l="0" t="0" r="r" b="b"/>
              <a:pathLst>
                <a:path w="299" h="438">
                  <a:moveTo>
                    <a:pt x="125" y="313"/>
                  </a:moveTo>
                  <a:lnTo>
                    <a:pt x="125" y="411"/>
                  </a:lnTo>
                  <a:lnTo>
                    <a:pt x="129" y="425"/>
                  </a:lnTo>
                  <a:lnTo>
                    <a:pt x="134" y="429"/>
                  </a:lnTo>
                  <a:lnTo>
                    <a:pt x="143" y="434"/>
                  </a:lnTo>
                  <a:lnTo>
                    <a:pt x="147" y="438"/>
                  </a:lnTo>
                  <a:lnTo>
                    <a:pt x="156" y="434"/>
                  </a:lnTo>
                  <a:lnTo>
                    <a:pt x="165" y="429"/>
                  </a:lnTo>
                  <a:lnTo>
                    <a:pt x="174" y="425"/>
                  </a:lnTo>
                  <a:lnTo>
                    <a:pt x="174" y="411"/>
                  </a:lnTo>
                  <a:lnTo>
                    <a:pt x="174" y="308"/>
                  </a:lnTo>
                  <a:lnTo>
                    <a:pt x="223" y="335"/>
                  </a:lnTo>
                  <a:lnTo>
                    <a:pt x="232" y="340"/>
                  </a:lnTo>
                  <a:lnTo>
                    <a:pt x="241" y="340"/>
                  </a:lnTo>
                  <a:lnTo>
                    <a:pt x="250" y="335"/>
                  </a:lnTo>
                  <a:lnTo>
                    <a:pt x="254" y="331"/>
                  </a:lnTo>
                  <a:lnTo>
                    <a:pt x="254" y="322"/>
                  </a:lnTo>
                  <a:lnTo>
                    <a:pt x="254" y="317"/>
                  </a:lnTo>
                  <a:lnTo>
                    <a:pt x="254" y="308"/>
                  </a:lnTo>
                  <a:lnTo>
                    <a:pt x="245" y="300"/>
                  </a:lnTo>
                  <a:lnTo>
                    <a:pt x="178" y="264"/>
                  </a:lnTo>
                  <a:lnTo>
                    <a:pt x="178" y="192"/>
                  </a:lnTo>
                  <a:lnTo>
                    <a:pt x="263" y="246"/>
                  </a:lnTo>
                  <a:lnTo>
                    <a:pt x="272" y="250"/>
                  </a:lnTo>
                  <a:lnTo>
                    <a:pt x="281" y="250"/>
                  </a:lnTo>
                  <a:lnTo>
                    <a:pt x="290" y="246"/>
                  </a:lnTo>
                  <a:lnTo>
                    <a:pt x="294" y="241"/>
                  </a:lnTo>
                  <a:lnTo>
                    <a:pt x="299" y="232"/>
                  </a:lnTo>
                  <a:lnTo>
                    <a:pt x="299" y="224"/>
                  </a:lnTo>
                  <a:lnTo>
                    <a:pt x="294" y="215"/>
                  </a:lnTo>
                  <a:lnTo>
                    <a:pt x="285" y="210"/>
                  </a:lnTo>
                  <a:lnTo>
                    <a:pt x="178" y="143"/>
                  </a:lnTo>
                  <a:lnTo>
                    <a:pt x="178" y="0"/>
                  </a:lnTo>
                  <a:lnTo>
                    <a:pt x="125" y="0"/>
                  </a:lnTo>
                  <a:lnTo>
                    <a:pt x="125" y="143"/>
                  </a:lnTo>
                  <a:lnTo>
                    <a:pt x="9" y="210"/>
                  </a:lnTo>
                  <a:lnTo>
                    <a:pt x="4" y="215"/>
                  </a:lnTo>
                  <a:lnTo>
                    <a:pt x="0" y="224"/>
                  </a:lnTo>
                  <a:lnTo>
                    <a:pt x="0" y="232"/>
                  </a:lnTo>
                  <a:lnTo>
                    <a:pt x="0" y="237"/>
                  </a:lnTo>
                  <a:lnTo>
                    <a:pt x="4" y="246"/>
                  </a:lnTo>
                  <a:lnTo>
                    <a:pt x="13" y="250"/>
                  </a:lnTo>
                  <a:lnTo>
                    <a:pt x="22" y="250"/>
                  </a:lnTo>
                  <a:lnTo>
                    <a:pt x="31" y="246"/>
                  </a:lnTo>
                  <a:lnTo>
                    <a:pt x="125" y="197"/>
                  </a:lnTo>
                  <a:lnTo>
                    <a:pt x="125" y="264"/>
                  </a:lnTo>
                  <a:lnTo>
                    <a:pt x="53" y="300"/>
                  </a:lnTo>
                  <a:lnTo>
                    <a:pt x="49" y="304"/>
                  </a:lnTo>
                  <a:lnTo>
                    <a:pt x="44" y="313"/>
                  </a:lnTo>
                  <a:lnTo>
                    <a:pt x="44" y="322"/>
                  </a:lnTo>
                  <a:lnTo>
                    <a:pt x="49" y="326"/>
                  </a:lnTo>
                  <a:lnTo>
                    <a:pt x="53" y="331"/>
                  </a:lnTo>
                  <a:lnTo>
                    <a:pt x="62" y="335"/>
                  </a:lnTo>
                  <a:lnTo>
                    <a:pt x="67" y="335"/>
                  </a:lnTo>
                  <a:lnTo>
                    <a:pt x="76" y="335"/>
                  </a:lnTo>
                  <a:lnTo>
                    <a:pt x="125" y="313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" name="Freeform 47"/>
            <p:cNvSpPr>
              <a:spLocks/>
            </p:cNvSpPr>
            <p:nvPr/>
          </p:nvSpPr>
          <p:spPr bwMode="auto">
            <a:xfrm>
              <a:off x="1348" y="626"/>
              <a:ext cx="393" cy="272"/>
            </a:xfrm>
            <a:custGeom>
              <a:avLst/>
              <a:gdLst/>
              <a:ahLst/>
              <a:cxnLst>
                <a:cxn ang="0">
                  <a:pos x="272" y="201"/>
                </a:cxn>
                <a:cxn ang="0">
                  <a:pos x="357" y="250"/>
                </a:cxn>
                <a:cxn ang="0">
                  <a:pos x="366" y="254"/>
                </a:cxn>
                <a:cxn ang="0">
                  <a:pos x="375" y="254"/>
                </a:cxn>
                <a:cxn ang="0">
                  <a:pos x="384" y="250"/>
                </a:cxn>
                <a:cxn ang="0">
                  <a:pos x="388" y="241"/>
                </a:cxn>
                <a:cxn ang="0">
                  <a:pos x="393" y="232"/>
                </a:cxn>
                <a:cxn ang="0">
                  <a:pos x="393" y="223"/>
                </a:cxn>
                <a:cxn ang="0">
                  <a:pos x="388" y="214"/>
                </a:cxn>
                <a:cxn ang="0">
                  <a:pos x="384" y="210"/>
                </a:cxn>
                <a:cxn ang="0">
                  <a:pos x="295" y="156"/>
                </a:cxn>
                <a:cxn ang="0">
                  <a:pos x="339" y="129"/>
                </a:cxn>
                <a:cxn ang="0">
                  <a:pos x="348" y="125"/>
                </a:cxn>
                <a:cxn ang="0">
                  <a:pos x="353" y="116"/>
                </a:cxn>
                <a:cxn ang="0">
                  <a:pos x="353" y="107"/>
                </a:cxn>
                <a:cxn ang="0">
                  <a:pos x="353" y="98"/>
                </a:cxn>
                <a:cxn ang="0">
                  <a:pos x="344" y="94"/>
                </a:cxn>
                <a:cxn ang="0">
                  <a:pos x="339" y="89"/>
                </a:cxn>
                <a:cxn ang="0">
                  <a:pos x="330" y="89"/>
                </a:cxn>
                <a:cxn ang="0">
                  <a:pos x="321" y="89"/>
                </a:cxn>
                <a:cxn ang="0">
                  <a:pos x="254" y="129"/>
                </a:cxn>
                <a:cxn ang="0">
                  <a:pos x="196" y="94"/>
                </a:cxn>
                <a:cxn ang="0">
                  <a:pos x="281" y="49"/>
                </a:cxn>
                <a:cxn ang="0">
                  <a:pos x="290" y="40"/>
                </a:cxn>
                <a:cxn ang="0">
                  <a:pos x="295" y="31"/>
                </a:cxn>
                <a:cxn ang="0">
                  <a:pos x="295" y="26"/>
                </a:cxn>
                <a:cxn ang="0">
                  <a:pos x="295" y="18"/>
                </a:cxn>
                <a:cxn ang="0">
                  <a:pos x="290" y="9"/>
                </a:cxn>
                <a:cxn ang="0">
                  <a:pos x="281" y="4"/>
                </a:cxn>
                <a:cxn ang="0">
                  <a:pos x="272" y="4"/>
                </a:cxn>
                <a:cxn ang="0">
                  <a:pos x="263" y="9"/>
                </a:cxn>
                <a:cxn ang="0">
                  <a:pos x="152" y="71"/>
                </a:cxn>
                <a:cxn ang="0">
                  <a:pos x="27" y="0"/>
                </a:cxn>
                <a:cxn ang="0">
                  <a:pos x="0" y="44"/>
                </a:cxn>
                <a:cxn ang="0">
                  <a:pos x="125" y="116"/>
                </a:cxn>
                <a:cxn ang="0">
                  <a:pos x="125" y="250"/>
                </a:cxn>
                <a:cxn ang="0">
                  <a:pos x="125" y="259"/>
                </a:cxn>
                <a:cxn ang="0">
                  <a:pos x="129" y="263"/>
                </a:cxn>
                <a:cxn ang="0">
                  <a:pos x="138" y="268"/>
                </a:cxn>
                <a:cxn ang="0">
                  <a:pos x="143" y="272"/>
                </a:cxn>
                <a:cxn ang="0">
                  <a:pos x="152" y="272"/>
                </a:cxn>
                <a:cxn ang="0">
                  <a:pos x="161" y="268"/>
                </a:cxn>
                <a:cxn ang="0">
                  <a:pos x="165" y="259"/>
                </a:cxn>
                <a:cxn ang="0">
                  <a:pos x="165" y="250"/>
                </a:cxn>
                <a:cxn ang="0">
                  <a:pos x="170" y="143"/>
                </a:cxn>
                <a:cxn ang="0">
                  <a:pos x="228" y="178"/>
                </a:cxn>
                <a:cxn ang="0">
                  <a:pos x="223" y="254"/>
                </a:cxn>
                <a:cxn ang="0">
                  <a:pos x="228" y="263"/>
                </a:cxn>
                <a:cxn ang="0">
                  <a:pos x="232" y="268"/>
                </a:cxn>
                <a:cxn ang="0">
                  <a:pos x="237" y="272"/>
                </a:cxn>
                <a:cxn ang="0">
                  <a:pos x="245" y="272"/>
                </a:cxn>
                <a:cxn ang="0">
                  <a:pos x="254" y="272"/>
                </a:cxn>
                <a:cxn ang="0">
                  <a:pos x="259" y="268"/>
                </a:cxn>
                <a:cxn ang="0">
                  <a:pos x="263" y="263"/>
                </a:cxn>
                <a:cxn ang="0">
                  <a:pos x="268" y="254"/>
                </a:cxn>
                <a:cxn ang="0">
                  <a:pos x="272" y="201"/>
                </a:cxn>
              </a:cxnLst>
              <a:rect l="0" t="0" r="r" b="b"/>
              <a:pathLst>
                <a:path w="393" h="272">
                  <a:moveTo>
                    <a:pt x="272" y="201"/>
                  </a:moveTo>
                  <a:lnTo>
                    <a:pt x="357" y="250"/>
                  </a:lnTo>
                  <a:lnTo>
                    <a:pt x="366" y="254"/>
                  </a:lnTo>
                  <a:lnTo>
                    <a:pt x="375" y="254"/>
                  </a:lnTo>
                  <a:lnTo>
                    <a:pt x="384" y="250"/>
                  </a:lnTo>
                  <a:lnTo>
                    <a:pt x="388" y="241"/>
                  </a:lnTo>
                  <a:lnTo>
                    <a:pt x="393" y="232"/>
                  </a:lnTo>
                  <a:lnTo>
                    <a:pt x="393" y="223"/>
                  </a:lnTo>
                  <a:lnTo>
                    <a:pt x="388" y="214"/>
                  </a:lnTo>
                  <a:lnTo>
                    <a:pt x="384" y="210"/>
                  </a:lnTo>
                  <a:lnTo>
                    <a:pt x="295" y="156"/>
                  </a:lnTo>
                  <a:lnTo>
                    <a:pt x="339" y="129"/>
                  </a:lnTo>
                  <a:lnTo>
                    <a:pt x="348" y="125"/>
                  </a:lnTo>
                  <a:lnTo>
                    <a:pt x="353" y="116"/>
                  </a:lnTo>
                  <a:lnTo>
                    <a:pt x="353" y="107"/>
                  </a:lnTo>
                  <a:lnTo>
                    <a:pt x="353" y="98"/>
                  </a:lnTo>
                  <a:lnTo>
                    <a:pt x="344" y="94"/>
                  </a:lnTo>
                  <a:lnTo>
                    <a:pt x="339" y="89"/>
                  </a:lnTo>
                  <a:lnTo>
                    <a:pt x="330" y="89"/>
                  </a:lnTo>
                  <a:lnTo>
                    <a:pt x="321" y="89"/>
                  </a:lnTo>
                  <a:lnTo>
                    <a:pt x="254" y="129"/>
                  </a:lnTo>
                  <a:lnTo>
                    <a:pt x="196" y="94"/>
                  </a:lnTo>
                  <a:lnTo>
                    <a:pt x="281" y="49"/>
                  </a:lnTo>
                  <a:lnTo>
                    <a:pt x="290" y="40"/>
                  </a:lnTo>
                  <a:lnTo>
                    <a:pt x="295" y="31"/>
                  </a:lnTo>
                  <a:lnTo>
                    <a:pt x="295" y="26"/>
                  </a:lnTo>
                  <a:lnTo>
                    <a:pt x="295" y="18"/>
                  </a:lnTo>
                  <a:lnTo>
                    <a:pt x="290" y="9"/>
                  </a:lnTo>
                  <a:lnTo>
                    <a:pt x="281" y="4"/>
                  </a:lnTo>
                  <a:lnTo>
                    <a:pt x="272" y="4"/>
                  </a:lnTo>
                  <a:lnTo>
                    <a:pt x="263" y="9"/>
                  </a:lnTo>
                  <a:lnTo>
                    <a:pt x="152" y="71"/>
                  </a:lnTo>
                  <a:lnTo>
                    <a:pt x="27" y="0"/>
                  </a:lnTo>
                  <a:lnTo>
                    <a:pt x="0" y="44"/>
                  </a:lnTo>
                  <a:lnTo>
                    <a:pt x="125" y="116"/>
                  </a:lnTo>
                  <a:lnTo>
                    <a:pt x="125" y="250"/>
                  </a:lnTo>
                  <a:lnTo>
                    <a:pt x="125" y="259"/>
                  </a:lnTo>
                  <a:lnTo>
                    <a:pt x="129" y="263"/>
                  </a:lnTo>
                  <a:lnTo>
                    <a:pt x="138" y="268"/>
                  </a:lnTo>
                  <a:lnTo>
                    <a:pt x="143" y="272"/>
                  </a:lnTo>
                  <a:lnTo>
                    <a:pt x="152" y="272"/>
                  </a:lnTo>
                  <a:lnTo>
                    <a:pt x="161" y="268"/>
                  </a:lnTo>
                  <a:lnTo>
                    <a:pt x="165" y="259"/>
                  </a:lnTo>
                  <a:lnTo>
                    <a:pt x="165" y="250"/>
                  </a:lnTo>
                  <a:lnTo>
                    <a:pt x="170" y="143"/>
                  </a:lnTo>
                  <a:lnTo>
                    <a:pt x="228" y="178"/>
                  </a:lnTo>
                  <a:lnTo>
                    <a:pt x="223" y="254"/>
                  </a:lnTo>
                  <a:lnTo>
                    <a:pt x="228" y="263"/>
                  </a:lnTo>
                  <a:lnTo>
                    <a:pt x="232" y="268"/>
                  </a:lnTo>
                  <a:lnTo>
                    <a:pt x="237" y="272"/>
                  </a:lnTo>
                  <a:lnTo>
                    <a:pt x="245" y="272"/>
                  </a:lnTo>
                  <a:lnTo>
                    <a:pt x="254" y="272"/>
                  </a:lnTo>
                  <a:lnTo>
                    <a:pt x="259" y="268"/>
                  </a:lnTo>
                  <a:lnTo>
                    <a:pt x="263" y="263"/>
                  </a:lnTo>
                  <a:lnTo>
                    <a:pt x="268" y="254"/>
                  </a:lnTo>
                  <a:lnTo>
                    <a:pt x="272" y="201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" name="Freeform 48"/>
            <p:cNvSpPr>
              <a:spLocks/>
            </p:cNvSpPr>
            <p:nvPr/>
          </p:nvSpPr>
          <p:spPr bwMode="auto">
            <a:xfrm>
              <a:off x="1348" y="393"/>
              <a:ext cx="393" cy="277"/>
            </a:xfrm>
            <a:custGeom>
              <a:avLst/>
              <a:gdLst/>
              <a:ahLst/>
              <a:cxnLst>
                <a:cxn ang="0">
                  <a:pos x="295" y="121"/>
                </a:cxn>
                <a:cxn ang="0">
                  <a:pos x="384" y="72"/>
                </a:cxn>
                <a:cxn ang="0">
                  <a:pos x="393" y="63"/>
                </a:cxn>
                <a:cxn ang="0">
                  <a:pos x="393" y="54"/>
                </a:cxn>
                <a:cxn ang="0">
                  <a:pos x="393" y="49"/>
                </a:cxn>
                <a:cxn ang="0">
                  <a:pos x="393" y="40"/>
                </a:cxn>
                <a:cxn ang="0">
                  <a:pos x="384" y="31"/>
                </a:cxn>
                <a:cxn ang="0">
                  <a:pos x="379" y="27"/>
                </a:cxn>
                <a:cxn ang="0">
                  <a:pos x="370" y="27"/>
                </a:cxn>
                <a:cxn ang="0">
                  <a:pos x="357" y="27"/>
                </a:cxn>
                <a:cxn ang="0">
                  <a:pos x="268" y="81"/>
                </a:cxn>
                <a:cxn ang="0">
                  <a:pos x="268" y="27"/>
                </a:cxn>
                <a:cxn ang="0">
                  <a:pos x="268" y="14"/>
                </a:cxn>
                <a:cxn ang="0">
                  <a:pos x="263" y="9"/>
                </a:cxn>
                <a:cxn ang="0">
                  <a:pos x="254" y="5"/>
                </a:cxn>
                <a:cxn ang="0">
                  <a:pos x="250" y="0"/>
                </a:cxn>
                <a:cxn ang="0">
                  <a:pos x="241" y="5"/>
                </a:cxn>
                <a:cxn ang="0">
                  <a:pos x="232" y="5"/>
                </a:cxn>
                <a:cxn ang="0">
                  <a:pos x="228" y="14"/>
                </a:cxn>
                <a:cxn ang="0">
                  <a:pos x="228" y="23"/>
                </a:cxn>
                <a:cxn ang="0">
                  <a:pos x="228" y="99"/>
                </a:cxn>
                <a:cxn ang="0">
                  <a:pos x="170" y="134"/>
                </a:cxn>
                <a:cxn ang="0">
                  <a:pos x="170" y="36"/>
                </a:cxn>
                <a:cxn ang="0">
                  <a:pos x="170" y="27"/>
                </a:cxn>
                <a:cxn ang="0">
                  <a:pos x="165" y="18"/>
                </a:cxn>
                <a:cxn ang="0">
                  <a:pos x="156" y="14"/>
                </a:cxn>
                <a:cxn ang="0">
                  <a:pos x="147" y="9"/>
                </a:cxn>
                <a:cxn ang="0">
                  <a:pos x="138" y="9"/>
                </a:cxn>
                <a:cxn ang="0">
                  <a:pos x="134" y="14"/>
                </a:cxn>
                <a:cxn ang="0">
                  <a:pos x="129" y="23"/>
                </a:cxn>
                <a:cxn ang="0">
                  <a:pos x="125" y="31"/>
                </a:cxn>
                <a:cxn ang="0">
                  <a:pos x="125" y="161"/>
                </a:cxn>
                <a:cxn ang="0">
                  <a:pos x="0" y="233"/>
                </a:cxn>
                <a:cxn ang="0">
                  <a:pos x="27" y="277"/>
                </a:cxn>
                <a:cxn ang="0">
                  <a:pos x="152" y="206"/>
                </a:cxn>
                <a:cxn ang="0">
                  <a:pos x="268" y="273"/>
                </a:cxn>
                <a:cxn ang="0">
                  <a:pos x="272" y="277"/>
                </a:cxn>
                <a:cxn ang="0">
                  <a:pos x="281" y="277"/>
                </a:cxn>
                <a:cxn ang="0">
                  <a:pos x="290" y="273"/>
                </a:cxn>
                <a:cxn ang="0">
                  <a:pos x="295" y="268"/>
                </a:cxn>
                <a:cxn ang="0">
                  <a:pos x="299" y="259"/>
                </a:cxn>
                <a:cxn ang="0">
                  <a:pos x="299" y="251"/>
                </a:cxn>
                <a:cxn ang="0">
                  <a:pos x="295" y="242"/>
                </a:cxn>
                <a:cxn ang="0">
                  <a:pos x="286" y="237"/>
                </a:cxn>
                <a:cxn ang="0">
                  <a:pos x="196" y="179"/>
                </a:cxn>
                <a:cxn ang="0">
                  <a:pos x="254" y="148"/>
                </a:cxn>
                <a:cxn ang="0">
                  <a:pos x="321" y="188"/>
                </a:cxn>
                <a:cxn ang="0">
                  <a:pos x="330" y="192"/>
                </a:cxn>
                <a:cxn ang="0">
                  <a:pos x="335" y="192"/>
                </a:cxn>
                <a:cxn ang="0">
                  <a:pos x="344" y="188"/>
                </a:cxn>
                <a:cxn ang="0">
                  <a:pos x="348" y="179"/>
                </a:cxn>
                <a:cxn ang="0">
                  <a:pos x="348" y="175"/>
                </a:cxn>
                <a:cxn ang="0">
                  <a:pos x="348" y="166"/>
                </a:cxn>
                <a:cxn ang="0">
                  <a:pos x="348" y="157"/>
                </a:cxn>
                <a:cxn ang="0">
                  <a:pos x="339" y="152"/>
                </a:cxn>
                <a:cxn ang="0">
                  <a:pos x="295" y="121"/>
                </a:cxn>
              </a:cxnLst>
              <a:rect l="0" t="0" r="r" b="b"/>
              <a:pathLst>
                <a:path w="393" h="277">
                  <a:moveTo>
                    <a:pt x="295" y="121"/>
                  </a:moveTo>
                  <a:lnTo>
                    <a:pt x="384" y="72"/>
                  </a:lnTo>
                  <a:lnTo>
                    <a:pt x="393" y="63"/>
                  </a:lnTo>
                  <a:lnTo>
                    <a:pt x="393" y="54"/>
                  </a:lnTo>
                  <a:lnTo>
                    <a:pt x="393" y="49"/>
                  </a:lnTo>
                  <a:lnTo>
                    <a:pt x="393" y="40"/>
                  </a:lnTo>
                  <a:lnTo>
                    <a:pt x="384" y="31"/>
                  </a:lnTo>
                  <a:lnTo>
                    <a:pt x="379" y="27"/>
                  </a:lnTo>
                  <a:lnTo>
                    <a:pt x="370" y="27"/>
                  </a:lnTo>
                  <a:lnTo>
                    <a:pt x="357" y="27"/>
                  </a:lnTo>
                  <a:lnTo>
                    <a:pt x="268" y="81"/>
                  </a:lnTo>
                  <a:lnTo>
                    <a:pt x="268" y="27"/>
                  </a:lnTo>
                  <a:lnTo>
                    <a:pt x="268" y="14"/>
                  </a:lnTo>
                  <a:lnTo>
                    <a:pt x="263" y="9"/>
                  </a:lnTo>
                  <a:lnTo>
                    <a:pt x="254" y="5"/>
                  </a:lnTo>
                  <a:lnTo>
                    <a:pt x="250" y="0"/>
                  </a:lnTo>
                  <a:lnTo>
                    <a:pt x="241" y="5"/>
                  </a:lnTo>
                  <a:lnTo>
                    <a:pt x="232" y="5"/>
                  </a:lnTo>
                  <a:lnTo>
                    <a:pt x="228" y="14"/>
                  </a:lnTo>
                  <a:lnTo>
                    <a:pt x="228" y="23"/>
                  </a:lnTo>
                  <a:lnTo>
                    <a:pt x="228" y="99"/>
                  </a:lnTo>
                  <a:lnTo>
                    <a:pt x="170" y="134"/>
                  </a:lnTo>
                  <a:lnTo>
                    <a:pt x="170" y="36"/>
                  </a:lnTo>
                  <a:lnTo>
                    <a:pt x="170" y="27"/>
                  </a:lnTo>
                  <a:lnTo>
                    <a:pt x="165" y="18"/>
                  </a:lnTo>
                  <a:lnTo>
                    <a:pt x="156" y="14"/>
                  </a:lnTo>
                  <a:lnTo>
                    <a:pt x="147" y="9"/>
                  </a:lnTo>
                  <a:lnTo>
                    <a:pt x="138" y="9"/>
                  </a:lnTo>
                  <a:lnTo>
                    <a:pt x="134" y="14"/>
                  </a:lnTo>
                  <a:lnTo>
                    <a:pt x="129" y="23"/>
                  </a:lnTo>
                  <a:lnTo>
                    <a:pt x="125" y="31"/>
                  </a:lnTo>
                  <a:lnTo>
                    <a:pt x="125" y="161"/>
                  </a:lnTo>
                  <a:lnTo>
                    <a:pt x="0" y="233"/>
                  </a:lnTo>
                  <a:lnTo>
                    <a:pt x="27" y="277"/>
                  </a:lnTo>
                  <a:lnTo>
                    <a:pt x="152" y="206"/>
                  </a:lnTo>
                  <a:lnTo>
                    <a:pt x="268" y="273"/>
                  </a:lnTo>
                  <a:lnTo>
                    <a:pt x="272" y="277"/>
                  </a:lnTo>
                  <a:lnTo>
                    <a:pt x="281" y="277"/>
                  </a:lnTo>
                  <a:lnTo>
                    <a:pt x="290" y="273"/>
                  </a:lnTo>
                  <a:lnTo>
                    <a:pt x="295" y="268"/>
                  </a:lnTo>
                  <a:lnTo>
                    <a:pt x="299" y="259"/>
                  </a:lnTo>
                  <a:lnTo>
                    <a:pt x="299" y="251"/>
                  </a:lnTo>
                  <a:lnTo>
                    <a:pt x="295" y="242"/>
                  </a:lnTo>
                  <a:lnTo>
                    <a:pt x="286" y="237"/>
                  </a:lnTo>
                  <a:lnTo>
                    <a:pt x="196" y="179"/>
                  </a:lnTo>
                  <a:lnTo>
                    <a:pt x="254" y="148"/>
                  </a:lnTo>
                  <a:lnTo>
                    <a:pt x="321" y="188"/>
                  </a:lnTo>
                  <a:lnTo>
                    <a:pt x="330" y="192"/>
                  </a:lnTo>
                  <a:lnTo>
                    <a:pt x="335" y="192"/>
                  </a:lnTo>
                  <a:lnTo>
                    <a:pt x="344" y="188"/>
                  </a:lnTo>
                  <a:lnTo>
                    <a:pt x="348" y="179"/>
                  </a:lnTo>
                  <a:lnTo>
                    <a:pt x="348" y="175"/>
                  </a:lnTo>
                  <a:lnTo>
                    <a:pt x="348" y="166"/>
                  </a:lnTo>
                  <a:lnTo>
                    <a:pt x="348" y="157"/>
                  </a:lnTo>
                  <a:lnTo>
                    <a:pt x="339" y="152"/>
                  </a:lnTo>
                  <a:lnTo>
                    <a:pt x="295" y="121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" name="Freeform 49"/>
            <p:cNvSpPr>
              <a:spLocks/>
            </p:cNvSpPr>
            <p:nvPr/>
          </p:nvSpPr>
          <p:spPr bwMode="auto">
            <a:xfrm>
              <a:off x="1232" y="536"/>
              <a:ext cx="263" cy="228"/>
            </a:xfrm>
            <a:custGeom>
              <a:avLst/>
              <a:gdLst/>
              <a:ahLst/>
              <a:cxnLst>
                <a:cxn ang="0">
                  <a:pos x="0" y="116"/>
                </a:cxn>
                <a:cxn ang="0">
                  <a:pos x="49" y="67"/>
                </a:cxn>
                <a:cxn ang="0">
                  <a:pos x="67" y="0"/>
                </a:cxn>
                <a:cxn ang="0">
                  <a:pos x="134" y="23"/>
                </a:cxn>
                <a:cxn ang="0">
                  <a:pos x="201" y="0"/>
                </a:cxn>
                <a:cxn ang="0">
                  <a:pos x="214" y="67"/>
                </a:cxn>
                <a:cxn ang="0">
                  <a:pos x="263" y="116"/>
                </a:cxn>
                <a:cxn ang="0">
                  <a:pos x="214" y="161"/>
                </a:cxn>
                <a:cxn ang="0">
                  <a:pos x="201" y="228"/>
                </a:cxn>
                <a:cxn ang="0">
                  <a:pos x="134" y="210"/>
                </a:cxn>
                <a:cxn ang="0">
                  <a:pos x="67" y="228"/>
                </a:cxn>
                <a:cxn ang="0">
                  <a:pos x="49" y="161"/>
                </a:cxn>
                <a:cxn ang="0">
                  <a:pos x="0" y="116"/>
                </a:cxn>
              </a:cxnLst>
              <a:rect l="0" t="0" r="r" b="b"/>
              <a:pathLst>
                <a:path w="263" h="228">
                  <a:moveTo>
                    <a:pt x="0" y="116"/>
                  </a:moveTo>
                  <a:lnTo>
                    <a:pt x="49" y="67"/>
                  </a:lnTo>
                  <a:lnTo>
                    <a:pt x="67" y="0"/>
                  </a:lnTo>
                  <a:lnTo>
                    <a:pt x="134" y="23"/>
                  </a:lnTo>
                  <a:lnTo>
                    <a:pt x="201" y="0"/>
                  </a:lnTo>
                  <a:lnTo>
                    <a:pt x="214" y="67"/>
                  </a:lnTo>
                  <a:lnTo>
                    <a:pt x="263" y="116"/>
                  </a:lnTo>
                  <a:lnTo>
                    <a:pt x="214" y="161"/>
                  </a:lnTo>
                  <a:lnTo>
                    <a:pt x="201" y="228"/>
                  </a:lnTo>
                  <a:lnTo>
                    <a:pt x="134" y="210"/>
                  </a:lnTo>
                  <a:lnTo>
                    <a:pt x="67" y="228"/>
                  </a:lnTo>
                  <a:lnTo>
                    <a:pt x="49" y="161"/>
                  </a:lnTo>
                  <a:lnTo>
                    <a:pt x="0" y="116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  <p:hf sldNum="0" hdr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2800" b="1" i="0" cap="all" spc="0">
          <a:ln w="0"/>
          <a:gradFill flip="none">
            <a:gsLst>
              <a:gs pos="0">
                <a:schemeClr val="accent1">
                  <a:tint val="75000"/>
                  <a:shade val="75000"/>
                  <a:satMod val="170000"/>
                </a:schemeClr>
              </a:gs>
              <a:gs pos="49000">
                <a:schemeClr val="accent1">
                  <a:tint val="88000"/>
                  <a:shade val="65000"/>
                  <a:satMod val="172000"/>
                </a:schemeClr>
              </a:gs>
              <a:gs pos="50000">
                <a:schemeClr val="accent1">
                  <a:shade val="65000"/>
                  <a:satMod val="130000"/>
                </a:schemeClr>
              </a:gs>
              <a:gs pos="92000">
                <a:schemeClr val="accent1">
                  <a:shade val="50000"/>
                  <a:satMod val="120000"/>
                </a:schemeClr>
              </a:gs>
              <a:gs pos="100000">
                <a:schemeClr val="accent1">
                  <a:shade val="48000"/>
                  <a:satMod val="120000"/>
                </a:schemeClr>
              </a:gs>
            </a:gsLst>
            <a:lin ang="5400000"/>
          </a:gradFill>
          <a:effectLst>
            <a:reflection blurRad="12700" stA="50000" endPos="50000" dist="5000" dir="5400000" sy="-100000" rotWithShape="0"/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85918" y="5929330"/>
            <a:ext cx="5791200" cy="457200"/>
          </a:xfrm>
        </p:spPr>
        <p:txBody>
          <a:bodyPr/>
          <a:lstStyle/>
          <a:p>
            <a:r>
              <a:rPr lang="en-US" sz="1600" dirty="0" smtClean="0"/>
              <a:t>II </a:t>
            </a:r>
            <a:r>
              <a:rPr lang="ru-RU" sz="1600" dirty="0" smtClean="0"/>
              <a:t>тур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62563" y="1285860"/>
            <a:ext cx="7934577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511299" y="71414"/>
            <a:ext cx="667170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285860"/>
            <a:ext cx="7858179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76033" y="71414"/>
            <a:ext cx="737702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94000" y="1285860"/>
            <a:ext cx="8071703" cy="521497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76033" y="127321"/>
            <a:ext cx="737702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Й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7200" y="1285860"/>
            <a:ext cx="8143932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517711" y="71414"/>
            <a:ext cx="654346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488" y="1285860"/>
            <a:ext cx="3567984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82445" y="71414"/>
            <a:ext cx="724878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285860"/>
            <a:ext cx="8072493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31950" y="71414"/>
            <a:ext cx="825868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1285860"/>
            <a:ext cx="7358113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74430" y="71414"/>
            <a:ext cx="740908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1285860"/>
            <a:ext cx="7429551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53590" y="71414"/>
            <a:ext cx="782587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78215" y="1285860"/>
            <a:ext cx="7903273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76033" y="71414"/>
            <a:ext cx="737702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376" t="5437" r="2924" b="3786"/>
          <a:stretch>
            <a:fillRect/>
          </a:stretch>
        </p:blipFill>
        <p:spPr>
          <a:xfrm>
            <a:off x="642910" y="1571612"/>
            <a:ext cx="8001056" cy="471490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96070" y="71414"/>
            <a:ext cx="697628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94000" y="1285860"/>
            <a:ext cx="8071703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74430" y="71414"/>
            <a:ext cx="740908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285860"/>
            <a:ext cx="7929617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74430" y="71414"/>
            <a:ext cx="740908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1285860"/>
            <a:ext cx="6835131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517711" y="71414"/>
            <a:ext cx="654346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62563" y="1285860"/>
            <a:ext cx="7934577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512902" y="71414"/>
            <a:ext cx="663964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285860"/>
            <a:ext cx="8001056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23935" y="71414"/>
            <a:ext cx="841897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285860"/>
            <a:ext cx="7929618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96070" y="71414"/>
            <a:ext cx="697628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285860"/>
            <a:ext cx="8072494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71224" y="71414"/>
            <a:ext cx="747320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67373" y="1285860"/>
            <a:ext cx="7924956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82445" y="71414"/>
            <a:ext cx="724878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35625" y="1285860"/>
            <a:ext cx="7788452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366227" y="71414"/>
            <a:ext cx="957313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5405"/>
          <a:stretch>
            <a:fillRect/>
          </a:stretch>
        </p:blipFill>
        <p:spPr>
          <a:xfrm>
            <a:off x="714349" y="1285859"/>
            <a:ext cx="7786742" cy="524681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360616" y="71414"/>
            <a:ext cx="968535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Щ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65042" y="1285860"/>
            <a:ext cx="7929618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18324" y="71414"/>
            <a:ext cx="853119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Ъ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 preferRelativeResize="0"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66727" y="1285860"/>
            <a:ext cx="6726249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76033" y="71414"/>
            <a:ext cx="737702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94000" y="1608451"/>
            <a:ext cx="8071703" cy="464122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375845" y="71414"/>
            <a:ext cx="938077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Ы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1285860"/>
            <a:ext cx="7643865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(не рыцар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r>
              <a:rPr lang="ru-RU" dirty="0" smtClean="0"/>
              <a:t>) 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76033" y="71414"/>
            <a:ext cx="737702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Ь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285860"/>
            <a:ext cx="7858179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79239" y="71414"/>
            <a:ext cx="731290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65042" y="1285860"/>
            <a:ext cx="7929618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355807" y="71414"/>
            <a:ext cx="978153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Ю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65042" y="1285860"/>
            <a:ext cx="7929618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76033" y="71414"/>
            <a:ext cx="737702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85918" y="5929330"/>
            <a:ext cx="5791200" cy="457200"/>
          </a:xfrm>
        </p:spPr>
        <p:txBody>
          <a:bodyPr/>
          <a:lstStyle/>
          <a:p>
            <a:r>
              <a:rPr lang="en-US" sz="1600" dirty="0" smtClean="0"/>
              <a:t>II </a:t>
            </a:r>
            <a:r>
              <a:rPr lang="ru-RU" sz="1600" dirty="0" smtClean="0"/>
              <a:t>тур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94000" y="1285860"/>
            <a:ext cx="8071703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арсенал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74430" y="71414"/>
            <a:ext cx="740908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 preferRelativeResize="0"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66727" y="1285860"/>
            <a:ext cx="6726249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Барак </a:t>
            </a:r>
            <a:r>
              <a:rPr lang="ru-RU" dirty="0" err="1" smtClean="0"/>
              <a:t>обама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76033" y="71414"/>
            <a:ext cx="737702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05577" y="1285860"/>
            <a:ext cx="7048549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вуалехвост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74430" y="71414"/>
            <a:ext cx="740908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35296" y="1285860"/>
            <a:ext cx="7989111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глюкометр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534542" y="71414"/>
            <a:ext cx="620684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05577" y="1285860"/>
            <a:ext cx="7048549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74430" y="71414"/>
            <a:ext cx="740908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94000" y="1285860"/>
            <a:ext cx="8071703" cy="521497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дюбель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78437" y="71414"/>
            <a:ext cx="732893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-10000"/>
          </a:blip>
          <a:stretch>
            <a:fillRect/>
          </a:stretch>
        </p:blipFill>
        <p:spPr>
          <a:xfrm>
            <a:off x="571472" y="1285860"/>
            <a:ext cx="8072494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ефрейтор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96070" y="71414"/>
            <a:ext cx="697628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285860"/>
            <a:ext cx="8072493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Ёж морской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95269" y="127321"/>
            <a:ext cx="699230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Ё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62563" y="1285860"/>
            <a:ext cx="7934577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Жребий, Жеребьевка 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04699" y="71414"/>
            <a:ext cx="880369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62563" y="1285860"/>
            <a:ext cx="7934577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зрители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511299" y="71414"/>
            <a:ext cx="667170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285860"/>
            <a:ext cx="7858179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изюбр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76033" y="71414"/>
            <a:ext cx="737702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94000" y="1285860"/>
            <a:ext cx="8071703" cy="521497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йогурт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76033" y="127321"/>
            <a:ext cx="737702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Й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7200" y="1285860"/>
            <a:ext cx="8143932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Квиллинг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517711" y="71414"/>
            <a:ext cx="654346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488" y="1285860"/>
            <a:ext cx="3567984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люцифер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82445" y="71414"/>
            <a:ext cx="724878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285860"/>
            <a:ext cx="8072493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Мавзолей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31950" y="71414"/>
            <a:ext cx="825868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35296" y="1285860"/>
            <a:ext cx="7989111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534542" y="71414"/>
            <a:ext cx="620684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1285860"/>
            <a:ext cx="7358113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няня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74430" y="71414"/>
            <a:ext cx="740908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1285860"/>
            <a:ext cx="7429551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Оперативная память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53590" y="71414"/>
            <a:ext cx="782587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78215" y="1285860"/>
            <a:ext cx="7903273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паркур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76033" y="71414"/>
            <a:ext cx="737702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376" t="5437" r="2924" b="3786"/>
          <a:stretch>
            <a:fillRect/>
          </a:stretch>
        </p:blipFill>
        <p:spPr>
          <a:xfrm>
            <a:off x="642910" y="1571612"/>
            <a:ext cx="8001056" cy="471490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руны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96070" y="71414"/>
            <a:ext cx="697628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285860"/>
            <a:ext cx="7929617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серфинг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74430" y="71414"/>
            <a:ext cx="740908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1285860"/>
            <a:ext cx="6835131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тяжеловоз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517711" y="71414"/>
            <a:ext cx="654346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62563" y="1285860"/>
            <a:ext cx="7934577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утюг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512902" y="71414"/>
            <a:ext cx="663964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285860"/>
            <a:ext cx="8001056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Фэнтези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23935" y="71414"/>
            <a:ext cx="841897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285860"/>
            <a:ext cx="7929618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Хэллоуин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96070" y="71414"/>
            <a:ext cx="697628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285860"/>
            <a:ext cx="8072494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Цензура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71224" y="71414"/>
            <a:ext cx="747320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94000" y="1285860"/>
            <a:ext cx="8071703" cy="521497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78437" y="71414"/>
            <a:ext cx="732893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67373" y="1285860"/>
            <a:ext cx="7924956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Чибис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82445" y="71414"/>
            <a:ext cx="724878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35625" y="1285860"/>
            <a:ext cx="7788452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штирлиц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366227" y="71414"/>
            <a:ext cx="957313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5405"/>
          <a:stretch>
            <a:fillRect/>
          </a:stretch>
        </p:blipFill>
        <p:spPr>
          <a:xfrm>
            <a:off x="714349" y="1285859"/>
            <a:ext cx="7786742" cy="524681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Щирица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360616" y="71414"/>
            <a:ext cx="968535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Щ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65042" y="1285860"/>
            <a:ext cx="7929618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</a:t>
            </a:r>
            <a:r>
              <a:rPr lang="ru-RU" dirty="0" smtClean="0">
                <a:solidFill>
                  <a:srgbClr val="FF0000"/>
                </a:solidFill>
              </a:rPr>
              <a:t>ъ</a:t>
            </a:r>
            <a:r>
              <a:rPr lang="ru-RU" dirty="0" smtClean="0"/>
              <a:t>езд запрещен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18324" y="71414"/>
            <a:ext cx="853119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Ъ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94000" y="1608451"/>
            <a:ext cx="8071703" cy="464122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ло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375845" y="71414"/>
            <a:ext cx="938077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Ы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1285860"/>
            <a:ext cx="7643865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Кол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r>
              <a:rPr lang="ru-RU" dirty="0" smtClean="0"/>
              <a:t>чуга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76033" y="71414"/>
            <a:ext cx="737702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Ь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285860"/>
            <a:ext cx="7858179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Эрмитаж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79239" y="71414"/>
            <a:ext cx="731290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65042" y="1285860"/>
            <a:ext cx="7929618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Южный крест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355807" y="71414"/>
            <a:ext cx="978153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Ю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65042" y="1285860"/>
            <a:ext cx="7929618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ячмень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76033" y="71414"/>
            <a:ext cx="737702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6" name="WordArt 4"/>
          <p:cNvSpPr>
            <a:spLocks noChangeArrowheads="1" noChangeShapeType="1" noTextEdit="1"/>
          </p:cNvSpPr>
          <p:nvPr/>
        </p:nvSpPr>
        <p:spPr bwMode="gray">
          <a:xfrm>
            <a:off x="1785918" y="5429264"/>
            <a:ext cx="5759450" cy="11525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870"/>
              </a:avLst>
            </a:prstTxWarp>
          </a:bodyPr>
          <a:lstStyle/>
          <a:p>
            <a:pPr algn="ctr"/>
            <a:r>
              <a:rPr lang="ru-RU" sz="3600" b="1" kern="10" dirty="0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53882" dir="2700000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Спасибо за игру</a:t>
            </a:r>
            <a:r>
              <a:rPr lang="en-US" sz="3600" b="1" kern="10" dirty="0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53882" dir="2700000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!</a:t>
            </a:r>
            <a:endParaRPr lang="ru-RU" sz="3600" b="1" kern="10" dirty="0">
              <a:ln w="28575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hlink"/>
                  </a:gs>
                  <a:gs pos="100000">
                    <a:schemeClr val="accent1"/>
                  </a:gs>
                </a:gsLst>
                <a:lin ang="0" scaled="1"/>
              </a:gradFill>
              <a:effectLst>
                <a:outerShdw dist="53882" dir="2700000" algn="ctr" rotWithShape="0">
                  <a:srgbClr val="868686">
                    <a:alpha val="50000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-10000"/>
          </a:blip>
          <a:stretch>
            <a:fillRect/>
          </a:stretch>
        </p:blipFill>
        <p:spPr>
          <a:xfrm>
            <a:off x="571472" y="1285860"/>
            <a:ext cx="8072494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96070" y="71414"/>
            <a:ext cx="697628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285860"/>
            <a:ext cx="8072493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95269" y="127321"/>
            <a:ext cx="699230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Ё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сен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62563" y="1285860"/>
            <a:ext cx="7934577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</a:t>
            </a:r>
            <a:endParaRPr lang="ru-RU" dirty="0"/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gray">
          <a:xfrm>
            <a:off x="7404699" y="71414"/>
            <a:ext cx="880369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db2004119gl">
  <a:themeElements>
    <a:clrScheme name="sample 2">
      <a:dk1>
        <a:srgbClr val="113F71"/>
      </a:dk1>
      <a:lt1>
        <a:srgbClr val="FFFFFF"/>
      </a:lt1>
      <a:dk2>
        <a:srgbClr val="000000"/>
      </a:dk2>
      <a:lt2>
        <a:srgbClr val="C1D1D3"/>
      </a:lt2>
      <a:accent1>
        <a:srgbClr val="2D7ACF"/>
      </a:accent1>
      <a:accent2>
        <a:srgbClr val="99CC00"/>
      </a:accent2>
      <a:accent3>
        <a:srgbClr val="FFFFFF"/>
      </a:accent3>
      <a:accent4>
        <a:srgbClr val="0D345F"/>
      </a:accent4>
      <a:accent5>
        <a:srgbClr val="ADBEE4"/>
      </a:accent5>
      <a:accent6>
        <a:srgbClr val="8AB900"/>
      </a:accent6>
      <a:hlink>
        <a:srgbClr val="5AABCC"/>
      </a:hlink>
      <a:folHlink>
        <a:srgbClr val="BD9E61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1F52C0"/>
        </a:dk1>
        <a:lt1>
          <a:srgbClr val="FFFFFF"/>
        </a:lt1>
        <a:dk2>
          <a:srgbClr val="000000"/>
        </a:dk2>
        <a:lt2>
          <a:srgbClr val="D6E1E2"/>
        </a:lt2>
        <a:accent1>
          <a:srgbClr val="E38B55"/>
        </a:accent1>
        <a:accent2>
          <a:srgbClr val="CB81D5"/>
        </a:accent2>
        <a:accent3>
          <a:srgbClr val="FFFFFF"/>
        </a:accent3>
        <a:accent4>
          <a:srgbClr val="1945A4"/>
        </a:accent4>
        <a:accent5>
          <a:srgbClr val="EFC4B4"/>
        </a:accent5>
        <a:accent6>
          <a:srgbClr val="B874C1"/>
        </a:accent6>
        <a:hlink>
          <a:srgbClr val="705FC3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113F71"/>
        </a:dk1>
        <a:lt1>
          <a:srgbClr val="FFFFFF"/>
        </a:lt1>
        <a:dk2>
          <a:srgbClr val="000000"/>
        </a:dk2>
        <a:lt2>
          <a:srgbClr val="C1D1D3"/>
        </a:lt2>
        <a:accent1>
          <a:srgbClr val="2D7ACF"/>
        </a:accent1>
        <a:accent2>
          <a:srgbClr val="99CC00"/>
        </a:accent2>
        <a:accent3>
          <a:srgbClr val="FFFFFF"/>
        </a:accent3>
        <a:accent4>
          <a:srgbClr val="0D345F"/>
        </a:accent4>
        <a:accent5>
          <a:srgbClr val="ADBEE4"/>
        </a:accent5>
        <a:accent6>
          <a:srgbClr val="8AB900"/>
        </a:accent6>
        <a:hlink>
          <a:srgbClr val="5AABCC"/>
        </a:hlink>
        <a:folHlink>
          <a:srgbClr val="BD9E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F2163"/>
        </a:dk1>
        <a:lt1>
          <a:srgbClr val="FFFFFF"/>
        </a:lt1>
        <a:dk2>
          <a:srgbClr val="000000"/>
        </a:dk2>
        <a:lt2>
          <a:srgbClr val="CCD8DA"/>
        </a:lt2>
        <a:accent1>
          <a:srgbClr val="4067CA"/>
        </a:accent1>
        <a:accent2>
          <a:srgbClr val="00B4B0"/>
        </a:accent2>
        <a:accent3>
          <a:srgbClr val="FFFFFF"/>
        </a:accent3>
        <a:accent4>
          <a:srgbClr val="191B53"/>
        </a:accent4>
        <a:accent5>
          <a:srgbClr val="AFB8E1"/>
        </a:accent5>
        <a:accent6>
          <a:srgbClr val="00A39F"/>
        </a:accent6>
        <a:hlink>
          <a:srgbClr val="6DB1DF"/>
        </a:hlink>
        <a:folHlink>
          <a:srgbClr val="9292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cdb2004119gl</Template>
  <TotalTime>670</TotalTime>
  <Words>151</Words>
  <Application>Microsoft Office PowerPoint</Application>
  <PresentationFormat>Экран (4:3)</PresentationFormat>
  <Paragraphs>135</Paragraphs>
  <Slides>69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69</vt:i4>
      </vt:variant>
    </vt:vector>
  </HeadingPairs>
  <TitlesOfParts>
    <vt:vector size="70" baseType="lpstr">
      <vt:lpstr>cdb2004119gl</vt:lpstr>
      <vt:lpstr>Слайд 1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буква</vt:lpstr>
      <vt:lpstr>(не рыцарь) буква</vt:lpstr>
      <vt:lpstr>буква</vt:lpstr>
      <vt:lpstr>буква</vt:lpstr>
      <vt:lpstr>буква</vt:lpstr>
      <vt:lpstr>Слайд 35</vt:lpstr>
      <vt:lpstr>арсенал</vt:lpstr>
      <vt:lpstr>Барак обама</vt:lpstr>
      <vt:lpstr>вуалехвост</vt:lpstr>
      <vt:lpstr>глюкометр</vt:lpstr>
      <vt:lpstr>дюбель</vt:lpstr>
      <vt:lpstr>ефрейтор</vt:lpstr>
      <vt:lpstr>Ёж морской</vt:lpstr>
      <vt:lpstr>Жребий, Жеребьевка </vt:lpstr>
      <vt:lpstr>зрители</vt:lpstr>
      <vt:lpstr>изюбр</vt:lpstr>
      <vt:lpstr>йогурт</vt:lpstr>
      <vt:lpstr>Квиллинг</vt:lpstr>
      <vt:lpstr>люцифер</vt:lpstr>
      <vt:lpstr>Мавзолей</vt:lpstr>
      <vt:lpstr>няня</vt:lpstr>
      <vt:lpstr>Оперативная память</vt:lpstr>
      <vt:lpstr>паркур</vt:lpstr>
      <vt:lpstr>руны</vt:lpstr>
      <vt:lpstr>серфинг</vt:lpstr>
      <vt:lpstr>тяжеловоз</vt:lpstr>
      <vt:lpstr>утюг</vt:lpstr>
      <vt:lpstr>Фэнтези</vt:lpstr>
      <vt:lpstr>Хэллоуин</vt:lpstr>
      <vt:lpstr>Цензура</vt:lpstr>
      <vt:lpstr>Чибис</vt:lpstr>
      <vt:lpstr>штирлиц</vt:lpstr>
      <vt:lpstr>Щирица</vt:lpstr>
      <vt:lpstr>Въезд запрещен</vt:lpstr>
      <vt:lpstr>рыло</vt:lpstr>
      <vt:lpstr>Кольчуга</vt:lpstr>
      <vt:lpstr>Эрмитаж</vt:lpstr>
      <vt:lpstr>Южный крест</vt:lpstr>
      <vt:lpstr>ячмень</vt:lpstr>
      <vt:lpstr>Слайд 69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Вячеслав Савчик</dc:creator>
  <cp:lastModifiedBy>Вячеслав Савчик</cp:lastModifiedBy>
  <cp:revision>64</cp:revision>
  <dcterms:created xsi:type="dcterms:W3CDTF">2010-12-27T16:31:45Z</dcterms:created>
  <dcterms:modified xsi:type="dcterms:W3CDTF">2011-01-16T11:15:23Z</dcterms:modified>
</cp:coreProperties>
</file>