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94" r:id="rId23"/>
    <p:sldId id="281" r:id="rId24"/>
    <p:sldId id="282" r:id="rId25"/>
    <p:sldId id="283" r:id="rId26"/>
    <p:sldId id="291" r:id="rId27"/>
    <p:sldId id="292" r:id="rId28"/>
    <p:sldId id="293" r:id="rId29"/>
    <p:sldId id="284" r:id="rId30"/>
    <p:sldId id="285" r:id="rId31"/>
    <p:sldId id="286" r:id="rId32"/>
    <p:sldId id="287" r:id="rId33"/>
    <p:sldId id="288" r:id="rId34"/>
    <p:sldId id="289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11" autoAdjust="0"/>
    <p:restoredTop sz="94631" autoAdjust="0"/>
  </p:normalViewPr>
  <p:slideViewPr>
    <p:cSldViewPr>
      <p:cViewPr varScale="1">
        <p:scale>
          <a:sx n="69" d="100"/>
          <a:sy n="69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Animation\Animation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429000"/>
            <a:ext cx="5572164" cy="111283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857760"/>
            <a:ext cx="5572164" cy="7858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Bookman Old Style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pic>
        <p:nvPicPr>
          <p:cNvPr id="6" name="Содержимое 3" descr="Сова.jpe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5072066" y="500042"/>
            <a:ext cx="3428992" cy="36553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entations\Shablons\Animation\AnimationSlai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6286544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857232"/>
            <a:ext cx="8858312" cy="5268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Bookman Old Style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МедиаАзбука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тур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69593" y="1142984"/>
            <a:ext cx="6782179" cy="50032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01224" y="1062797"/>
            <a:ext cx="7728428" cy="51522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06027" y="1142984"/>
            <a:ext cx="7505682" cy="50006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 </a:t>
            </a:r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(название фильма)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57356" y="1017607"/>
            <a:ext cx="5572164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62" y="1142984"/>
            <a:ext cx="7286677" cy="49292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 </a:t>
            </a:r>
            <a:r>
              <a:rPr lang="ru-RU" sz="31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(не облака)</a:t>
            </a:r>
            <a:endParaRPr lang="ru-RU" sz="31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12203"/>
          <a:stretch>
            <a:fillRect/>
          </a:stretch>
        </p:blipFill>
        <p:spPr>
          <a:xfrm>
            <a:off x="1285852" y="1013660"/>
            <a:ext cx="6643734" cy="55586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00166" y="1017607"/>
            <a:ext cx="6357981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017607"/>
            <a:ext cx="7000924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00167" y="1017607"/>
            <a:ext cx="6143668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5984" y="1017607"/>
            <a:ext cx="4572032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72655" y="1017607"/>
            <a:ext cx="4798689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69224" y="1017607"/>
            <a:ext cx="4205550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4068"/>
          <a:stretch>
            <a:fillRect/>
          </a:stretch>
        </p:blipFill>
        <p:spPr>
          <a:xfrm>
            <a:off x="2643174" y="770269"/>
            <a:ext cx="3857652" cy="57627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26240" y="1017607"/>
            <a:ext cx="6691519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71605" y="1017607"/>
            <a:ext cx="6000792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96157" y="1017607"/>
            <a:ext cx="3951684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37543" y="1017607"/>
            <a:ext cx="5268913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670733"/>
            <a:ext cx="7025217" cy="39626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МедиаАзбука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тур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Аквапарк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71605" y="1017607"/>
            <a:ext cx="6000792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Ботильоны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285860"/>
            <a:ext cx="7988558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Врубель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1428737"/>
            <a:ext cx="7858180" cy="42237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Грейдер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285860"/>
            <a:ext cx="7988558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Дорога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5400" b="1" dirty="0"/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Ежевика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85219" y="1017607"/>
            <a:ext cx="6973561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Ёжик в тумане</a:t>
            </a:r>
            <a:endParaRPr lang="ru-RU" sz="27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Жадина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69593" y="1142984"/>
            <a:ext cx="6782179" cy="50032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Зуммер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01224" y="1062797"/>
            <a:ext cx="7728428" cy="51522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Ирис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06027" y="1142984"/>
            <a:ext cx="7505682" cy="50006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ВиЙ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57356" y="1017607"/>
            <a:ext cx="5572164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Кресло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62" y="1142984"/>
            <a:ext cx="7286677" cy="49292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Ландшафт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Металлопрофиль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1428737"/>
            <a:ext cx="7858180" cy="42237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Нулевой километр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Одиночество</a:t>
            </a:r>
            <a:endParaRPr lang="ru-RU" sz="31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12203"/>
          <a:stretch>
            <a:fillRect/>
          </a:stretch>
        </p:blipFill>
        <p:spPr>
          <a:xfrm>
            <a:off x="1285852" y="1013660"/>
            <a:ext cx="6643734" cy="55586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Пируэт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00166" y="1017607"/>
            <a:ext cx="6357981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Рукоделие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Сакура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017607"/>
            <a:ext cx="7000924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Топаз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00167" y="1017607"/>
            <a:ext cx="6143668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Упаковка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5984" y="1017607"/>
            <a:ext cx="4572032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Физика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72655" y="1017607"/>
            <a:ext cx="4798689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Хиромантия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69224" y="1017607"/>
            <a:ext cx="4205550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Цицерон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5400" b="1" dirty="0"/>
          </a:p>
        </p:txBody>
      </p: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4068"/>
          <a:stretch>
            <a:fillRect/>
          </a:stretch>
        </p:blipFill>
        <p:spPr>
          <a:xfrm>
            <a:off x="2643174" y="770269"/>
            <a:ext cx="3857652" cy="57627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Чарли Чаплин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Шиншилла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26240" y="1017607"/>
            <a:ext cx="6691519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Щит электрический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СЪезд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96157" y="1017607"/>
            <a:ext cx="3951684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ДЫня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ПолынЬя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Элеватор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37543" y="1017607"/>
            <a:ext cx="5268913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Юфть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670733"/>
            <a:ext cx="7025217" cy="39626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Язь</a:t>
            </a: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МедиаАзбука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тур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85219" y="1017607"/>
            <a:ext cx="6973561" cy="52689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 </a:t>
            </a:r>
            <a:r>
              <a:rPr lang="ru-RU" sz="27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(название мультфильма)</a:t>
            </a:r>
            <a:endParaRPr lang="ru-RU" sz="27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Presentations\Shablons\Animation\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286808" cy="6858000"/>
          </a:xfrm>
          <a:prstGeom prst="rect">
            <a:avLst/>
          </a:prstGeom>
          <a:noFill/>
        </p:spPr>
      </p:pic>
      <p:pic>
        <p:nvPicPr>
          <p:cNvPr id="7" name="Содержимое 6" descr="Бескозыр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59391" y="1017607"/>
            <a:ext cx="7025217" cy="52689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6286544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Буква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43834" y="71438"/>
            <a:ext cx="857256" cy="78579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Группа 10"/>
          <p:cNvGrpSpPr/>
          <p:nvPr/>
        </p:nvGrpSpPr>
        <p:grpSpPr>
          <a:xfrm>
            <a:off x="357158" y="24"/>
            <a:ext cx="4313422" cy="6858000"/>
            <a:chOff x="357158" y="0"/>
            <a:chExt cx="4313422" cy="6858000"/>
          </a:xfrm>
        </p:grpSpPr>
        <p:pic>
          <p:nvPicPr>
            <p:cNvPr id="1026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977976" y="3165395"/>
              <a:ext cx="6858000" cy="52720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57158" y="0"/>
              <a:ext cx="3786214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8"/>
          <p:cNvGrpSpPr/>
          <p:nvPr/>
        </p:nvGrpSpPr>
        <p:grpSpPr>
          <a:xfrm>
            <a:off x="4643438" y="0"/>
            <a:ext cx="4214842" cy="6858000"/>
            <a:chOff x="4643438" y="0"/>
            <a:chExt cx="4071966" cy="6858001"/>
          </a:xfrm>
        </p:grpSpPr>
        <p:pic>
          <p:nvPicPr>
            <p:cNvPr id="5" name="Picture 2" descr="G:\Presentations\Shablons\Animation\foot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1478042" y="3165396"/>
              <a:ext cx="6858001" cy="527209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5143504" y="0"/>
              <a:ext cx="3571900" cy="6858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10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4520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.42309 0 L -0.00208 0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45209 0 L 0.00468 0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nimatio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Animation</Template>
  <TotalTime>607</TotalTime>
  <Words>158</Words>
  <Application>Microsoft Office PowerPoint</Application>
  <PresentationFormat>Экран (4:3)</PresentationFormat>
  <Paragraphs>138</Paragraphs>
  <Slides>69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Animation</vt:lpstr>
      <vt:lpstr>МедиаАзбука</vt:lpstr>
      <vt:lpstr>Буква</vt:lpstr>
      <vt:lpstr>Буква</vt:lpstr>
      <vt:lpstr>Буква</vt:lpstr>
      <vt:lpstr>Буква</vt:lpstr>
      <vt:lpstr>Буква</vt:lpstr>
      <vt:lpstr>Буква</vt:lpstr>
      <vt:lpstr>Буква (название мультфильма)</vt:lpstr>
      <vt:lpstr>Буква</vt:lpstr>
      <vt:lpstr>Буква</vt:lpstr>
      <vt:lpstr>Буква</vt:lpstr>
      <vt:lpstr>Буква (название фильма)</vt:lpstr>
      <vt:lpstr>Буква</vt:lpstr>
      <vt:lpstr>Буква</vt:lpstr>
      <vt:lpstr>Буква</vt:lpstr>
      <vt:lpstr>Буква</vt:lpstr>
      <vt:lpstr>Буква (не облака)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МедиаАзбука</vt:lpstr>
      <vt:lpstr>Аквапарк</vt:lpstr>
      <vt:lpstr>Ботильоны</vt:lpstr>
      <vt:lpstr>Врубель</vt:lpstr>
      <vt:lpstr>Грейдер</vt:lpstr>
      <vt:lpstr>Дорога</vt:lpstr>
      <vt:lpstr>Ежевика</vt:lpstr>
      <vt:lpstr>Ёжик в тумане</vt:lpstr>
      <vt:lpstr>Жадина</vt:lpstr>
      <vt:lpstr>Зуммер</vt:lpstr>
      <vt:lpstr>Ирис</vt:lpstr>
      <vt:lpstr>ВиЙ</vt:lpstr>
      <vt:lpstr>Кресло</vt:lpstr>
      <vt:lpstr>Ландшафт</vt:lpstr>
      <vt:lpstr>Металлопрофиль</vt:lpstr>
      <vt:lpstr>Нулевой километр</vt:lpstr>
      <vt:lpstr>Одиночество</vt:lpstr>
      <vt:lpstr>Пируэт</vt:lpstr>
      <vt:lpstr>Рукоделие</vt:lpstr>
      <vt:lpstr>Сакура</vt:lpstr>
      <vt:lpstr>Топаз</vt:lpstr>
      <vt:lpstr>Упаковка</vt:lpstr>
      <vt:lpstr>Физика</vt:lpstr>
      <vt:lpstr>Хиромантия</vt:lpstr>
      <vt:lpstr>Цицерон</vt:lpstr>
      <vt:lpstr>Чарли Чаплин</vt:lpstr>
      <vt:lpstr>Шиншилла</vt:lpstr>
      <vt:lpstr>Щит электрический</vt:lpstr>
      <vt:lpstr>СЪезд</vt:lpstr>
      <vt:lpstr>ДЫня</vt:lpstr>
      <vt:lpstr>ПолынЬя</vt:lpstr>
      <vt:lpstr>Элеватор</vt:lpstr>
      <vt:lpstr>Юфть</vt:lpstr>
      <vt:lpstr>Язь</vt:lpstr>
      <vt:lpstr>МедиаАзбука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Шаблон для презентаций</dc:subject>
  <dc:creator>Вячеслав Савчик</dc:creator>
  <dc:description>http://freeppt.ru- презентации по культуре и искуству. Шаблоны PowerPoint </dc:description>
  <cp:lastModifiedBy>Muller</cp:lastModifiedBy>
  <cp:revision>56</cp:revision>
  <dcterms:created xsi:type="dcterms:W3CDTF">2012-04-08T11:00:26Z</dcterms:created>
  <dcterms:modified xsi:type="dcterms:W3CDTF">2012-04-09T07:51:34Z</dcterms:modified>
</cp:coreProperties>
</file>