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2"/>
  </p:sldMasterIdLst>
  <p:notesMasterIdLst>
    <p:notesMasterId r:id="rId72"/>
  </p:notesMasterIdLst>
  <p:sldIdLst>
    <p:sldId id="256" r:id="rId3"/>
    <p:sldId id="263" r:id="rId4"/>
    <p:sldId id="264" r:id="rId5"/>
    <p:sldId id="265" r:id="rId6"/>
    <p:sldId id="266" r:id="rId7"/>
    <p:sldId id="267" r:id="rId8"/>
    <p:sldId id="269" r:id="rId9"/>
    <p:sldId id="268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4" r:id="rId24"/>
    <p:sldId id="283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307" r:id="rId48"/>
    <p:sldId id="308" r:id="rId49"/>
    <p:sldId id="309" r:id="rId50"/>
    <p:sldId id="310" r:id="rId51"/>
    <p:sldId id="311" r:id="rId52"/>
    <p:sldId id="312" r:id="rId53"/>
    <p:sldId id="313" r:id="rId54"/>
    <p:sldId id="314" r:id="rId55"/>
    <p:sldId id="315" r:id="rId56"/>
    <p:sldId id="316" r:id="rId57"/>
    <p:sldId id="317" r:id="rId58"/>
    <p:sldId id="318" r:id="rId59"/>
    <p:sldId id="319" r:id="rId60"/>
    <p:sldId id="320" r:id="rId61"/>
    <p:sldId id="321" r:id="rId62"/>
    <p:sldId id="322" r:id="rId63"/>
    <p:sldId id="323" r:id="rId64"/>
    <p:sldId id="324" r:id="rId65"/>
    <p:sldId id="325" r:id="rId66"/>
    <p:sldId id="326" r:id="rId67"/>
    <p:sldId id="327" r:id="rId68"/>
    <p:sldId id="328" r:id="rId69"/>
    <p:sldId id="329" r:id="rId70"/>
    <p:sldId id="330" r:id="rId7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FF"/>
    <a:srgbClr val="AB0043"/>
    <a:srgbClr val="FFCCFF"/>
    <a:srgbClr val="5A27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50" autoAdjust="0"/>
  </p:normalViewPr>
  <p:slideViewPr>
    <p:cSldViewPr>
      <p:cViewPr varScale="1">
        <p:scale>
          <a:sx n="103" d="100"/>
          <a:sy n="103" d="100"/>
        </p:scale>
        <p:origin x="-20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3" d="100"/>
          <a:sy n="73" d="100"/>
        </p:scale>
        <p:origin x="-226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tableStyles" Target="tableStyle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8410FA-6994-4797-BC87-C84953E2D4A9}" type="datetimeFigureOut">
              <a:rPr lang="ru-RU" smtClean="0"/>
              <a:t>22.03.2013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46CD85-3F42-488C-893A-363CFED11D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4009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8665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30B51F-00EF-42B4-82DE-3AB1EB478D57}" type="datetimeFigureOut">
              <a:rPr lang="ru-RU" smtClean="0"/>
              <a:pPr>
                <a:defRPr/>
              </a:pPr>
              <a:t>22.03.2013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32772-B5C4-4BD0-B121-8166F31D285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B5B2D-98C3-42DD-817E-B4B4687934CB}" type="datetimeFigureOut">
              <a:rPr lang="ru-RU" smtClean="0"/>
              <a:pPr>
                <a:defRPr/>
              </a:pPr>
              <a:t>22.03.2013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D214F-2182-4929-8527-8F7F089614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4C97B0-AA88-455B-9869-558A0D9B0409}" type="datetimeFigureOut">
              <a:rPr lang="ru-RU" smtClean="0"/>
              <a:pPr>
                <a:defRPr/>
              </a:pPr>
              <a:t>22.03.2013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3182E-B7BC-43C5-A834-6FAB8012090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3C805-8E27-4AC1-B7C9-E372C4756054}" type="datetimeFigureOut">
              <a:rPr lang="ru-RU" smtClean="0"/>
              <a:pPr>
                <a:defRPr/>
              </a:pPr>
              <a:t>22.03.2013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97C0F-5819-4E98-AE6E-204D6E1BC39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6AF346-DD9B-4D55-A7F6-3C7BB5CE6B25}" type="datetimeFigureOut">
              <a:rPr lang="ru-RU" smtClean="0"/>
              <a:pPr>
                <a:defRPr/>
              </a:pPr>
              <a:t>22.03.2013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B9732-C287-48A4-9CBC-D281AA7BDCC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41ACD1-3F2D-4A3B-B194-030D676834CA}" type="datetimeFigureOut">
              <a:rPr lang="ru-RU" smtClean="0"/>
              <a:pPr>
                <a:defRPr/>
              </a:pPr>
              <a:t>22.03.2013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D244D9-1352-40EB-B20F-129FFDEF994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5A7D-86AF-47FB-AA90-8364BE85E8FF}" type="datetimeFigureOut">
              <a:rPr lang="ru-RU" smtClean="0"/>
              <a:pPr>
                <a:defRPr/>
              </a:pPr>
              <a:t>22.03.2013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EB7E3-40BC-4AA4-8A78-49C4E660F47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A8828-9FC2-4A50-97F0-27610F9DDDD4}" type="datetimeFigureOut">
              <a:rPr lang="ru-RU" smtClean="0"/>
              <a:pPr>
                <a:defRPr/>
              </a:pPr>
              <a:t>22.03.2013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59F95D-BC18-4C4D-B546-65A1845554C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0098A-C19B-4643-BD1B-475B5D08DE47}" type="datetimeFigureOut">
              <a:rPr lang="ru-RU" smtClean="0"/>
              <a:pPr>
                <a:defRPr/>
              </a:pPr>
              <a:t>22.03.2013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52E61-7C57-46B8-B2F5-146A181F75B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56ACD1-E219-42B5-BBD5-EEE68B75A964}" type="datetimeFigureOut">
              <a:rPr lang="ru-RU" smtClean="0"/>
              <a:pPr>
                <a:defRPr/>
              </a:pPr>
              <a:t>22.03.2013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A02AC-E314-4B42-A83F-B56CE89F15D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25136"/>
            <a:ext cx="6494512" cy="711202"/>
          </a:xfrm>
        </p:spPr>
        <p:txBody>
          <a:bodyPr anchor="ctr"/>
          <a:lstStyle>
            <a:lvl1pPr algn="r">
              <a:defRPr sz="48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39552" y="1124744"/>
            <a:ext cx="8136904" cy="5256584"/>
          </a:xfrm>
          <a:ln w="25400">
            <a:solidFill>
              <a:srgbClr val="00B0F0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179512" y="6453336"/>
            <a:ext cx="8856984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en-US" sz="1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</a:t>
            </a:r>
            <a:r>
              <a:rPr lang="ru-RU" sz="1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открытый Чемпионат Мядельского района по интеллектуальным играм среди школьников</a:t>
            </a:r>
            <a:endParaRPr lang="ru-RU" sz="1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tile tx="0" ty="0" sx="88000" sy="95000" flip="none" algn="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67544" y="260648"/>
            <a:ext cx="6984776" cy="634082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none"/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5B653DE-5EC3-4061-8EEF-536655FDF528}" type="datetimeFigureOut">
              <a:rPr lang="ru-RU" smtClean="0"/>
              <a:pPr>
                <a:defRPr/>
              </a:pPr>
              <a:t>22.03.2013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1DDD4DB-B172-48AC-8EDC-E73147C7115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xStyles>
    <p:titleStyle>
      <a:lvl1pPr algn="r" rtl="0" eaLnBrk="1" fontAlgn="base" hangingPunct="1">
        <a:spcBef>
          <a:spcPct val="0"/>
        </a:spcBef>
        <a:spcAft>
          <a:spcPct val="0"/>
        </a:spcAft>
        <a:defRPr sz="4400" b="1" kern="1200" cap="none" spc="50">
          <a:ln w="13500">
            <a:solidFill>
              <a:schemeClr val="accent1">
                <a:shade val="2500"/>
                <a:alpha val="6500"/>
              </a:schemeClr>
            </a:solidFill>
            <a:prstDash val="solid"/>
          </a:ln>
          <a:solidFill>
            <a:schemeClr val="accent1">
              <a:tint val="3000"/>
              <a:alpha val="95000"/>
            </a:schemeClr>
          </a:solidFill>
          <a:effectLst>
            <a:innerShdw blurRad="50900" dist="38500" dir="13500000">
              <a:srgbClr val="000000">
                <a:alpha val="60000"/>
              </a:srgbClr>
            </a:inn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9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9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9.xml"/></Relationships>
</file>

<file path=ppt/slides/_rels/slide5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9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9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9.xml"/></Relationships>
</file>

<file path=ppt/slides/_rels/slide5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9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9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9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9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9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9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9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1928802"/>
            <a:ext cx="7286676" cy="1284174"/>
          </a:xfrm>
          <a:solidFill>
            <a:srgbClr val="CC66FF">
              <a:alpha val="60000"/>
            </a:srgb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I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 открытый чемпионат Мядельского района по интеллектуальным играм среди школьников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800" dirty="0" smtClean="0">
                <a:solidFill>
                  <a:schemeClr val="bg1">
                    <a:lumMod val="95000"/>
                  </a:schemeClr>
                </a:solidFill>
              </a:rPr>
              <a:t>"Нарочанская волна"</a:t>
            </a:r>
            <a:endParaRPr lang="ru-RU" sz="58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57158" y="357166"/>
            <a:ext cx="8429684" cy="1214446"/>
          </a:xfrm>
          <a:prstGeom prst="roundRect">
            <a:avLst/>
          </a:prstGeom>
          <a:solidFill>
            <a:srgbClr val="AB0043">
              <a:alpha val="69804"/>
            </a:srgbClr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8429684" cy="1428759"/>
          </a:xfrm>
        </p:spPr>
        <p:txBody>
          <a:bodyPr/>
          <a:lstStyle/>
          <a:p>
            <a:pPr algn="ctr"/>
            <a:r>
              <a:rPr lang="ru-RU" sz="80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МедиаАзбука</a:t>
            </a:r>
            <a:endParaRPr lang="ru-RU" sz="8000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328351"/>
            <a:ext cx="3370849" cy="3314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771" y="1124744"/>
            <a:ext cx="7934466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89530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12000">
        <p14:reveal/>
      </p:transition>
    </mc:Choice>
    <mc:Fallback>
      <p:transition spd="slow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615" y="1124744"/>
            <a:ext cx="7008778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20400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12000">
        <p14:reveal/>
      </p:transition>
    </mc:Choice>
    <mc:Fallback>
      <p:transition spd="slow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157" y="1124744"/>
            <a:ext cx="7005693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Й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2799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12000">
        <p14:reveal/>
      </p:transition>
    </mc:Choice>
    <mc:Fallback>
      <p:transition spd="slow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215" y="1124744"/>
            <a:ext cx="6649578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33756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12000">
        <p14:reveal/>
      </p:transition>
    </mc:Choice>
    <mc:Fallback>
      <p:transition spd="slow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847665"/>
            <a:ext cx="8136904" cy="3810741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50891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12000">
        <p14:reveal/>
      </p:transition>
    </mc:Choice>
    <mc:Fallback>
      <p:transition spd="slow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1155" y="1124744"/>
            <a:ext cx="3873698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92742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12000">
        <p14:reveal/>
      </p:transition>
    </mc:Choice>
    <mc:Fallback>
      <p:transition spd="slow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1064" y="1124744"/>
            <a:ext cx="4633880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29973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12000">
        <p14:reveal/>
      </p:transition>
    </mc:Choice>
    <mc:Fallback>
      <p:transition spd="slow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104" y="1124744"/>
            <a:ext cx="5569800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04842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12000">
        <p14:reveal/>
      </p:transition>
    </mc:Choice>
    <mc:Fallback>
      <p:transition spd="slow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512" y="1124744"/>
            <a:ext cx="6804983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17472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12000">
        <p14:reveal/>
      </p:transition>
    </mc:Choice>
    <mc:Fallback>
      <p:transition spd="slow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124744"/>
            <a:ext cx="5256584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79950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12000">
        <p14:reveal/>
      </p:transition>
    </mc:Choice>
    <mc:Fallback>
      <p:transition spd="slow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37" b="11237"/>
          <a:stretch>
            <a:fillRect/>
          </a:stretch>
        </p:blipFill>
        <p:spPr/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76438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12000">
        <p14:reveal/>
      </p:transition>
    </mc:Choice>
    <mc:Fallback>
      <p:transition spd="slow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00962"/>
            <a:ext cx="8136904" cy="4704147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62330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12000">
        <p14:reveal/>
      </p:transition>
    </mc:Choice>
    <mc:Fallback>
      <p:transition spd="slow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210253"/>
            <a:ext cx="8136904" cy="5085565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33791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12000">
        <p14:reveal/>
      </p:transition>
    </mc:Choice>
    <mc:Fallback>
      <p:transition spd="slow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33" y="1124744"/>
            <a:ext cx="7916542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92542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12000">
        <p14:reveal/>
      </p:transition>
    </mc:Choice>
    <mc:Fallback>
      <p:transition spd="slow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894" y="1124744"/>
            <a:ext cx="7032219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50363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12000">
        <p14:reveal/>
      </p:transition>
    </mc:Choice>
    <mc:Fallback>
      <p:transition spd="slow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894" y="1124744"/>
            <a:ext cx="7032219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86979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12000">
        <p14:reveal/>
      </p:transition>
    </mc:Choice>
    <mc:Fallback>
      <p:transition spd="slow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316" y="1124744"/>
            <a:ext cx="7857375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85357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12000">
        <p14:reveal/>
      </p:transition>
    </mc:Choice>
    <mc:Fallback>
      <p:transition spd="slow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746" y="1124744"/>
            <a:ext cx="6384516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61476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12000">
        <p14:reveal/>
      </p:transition>
    </mc:Choice>
    <mc:Fallback>
      <p:transition spd="slow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298403"/>
            <a:ext cx="8136904" cy="4909265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2047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12000">
        <p14:reveal/>
      </p:transition>
    </mc:Choice>
    <mc:Fallback>
      <p:transition spd="slow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615" y="1124744"/>
            <a:ext cx="7008778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71949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12000">
        <p14:reveal/>
      </p:transition>
    </mc:Choice>
    <mc:Fallback>
      <p:transition spd="slow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5805" y="1124744"/>
            <a:ext cx="3744398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Ъ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79153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12000">
        <p14:reveal/>
      </p:transition>
    </mc:Choice>
    <mc:Fallback>
      <p:transition spd="slow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041" y="1124744"/>
            <a:ext cx="7697926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604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86105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12000">
        <p14:reveal/>
      </p:transition>
    </mc:Choice>
    <mc:Fallback>
      <p:transition spd="slow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381" y="1124744"/>
            <a:ext cx="6169246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Ы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2153993">
            <a:off x="3985199" y="3456739"/>
            <a:ext cx="504056" cy="1266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472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12000">
        <p14:reveal/>
      </p:transition>
    </mc:Choice>
    <mc:Fallback>
      <p:transition spd="slow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88" y="1124744"/>
            <a:ext cx="7875032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Ь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9390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12000">
        <p14:reveal/>
      </p:transition>
    </mc:Choice>
    <mc:Fallback>
      <p:transition spd="slow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82" y="1124744"/>
            <a:ext cx="7356844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51201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12000">
        <p14:reveal/>
      </p:transition>
    </mc:Choice>
    <mc:Fallback>
      <p:transition spd="slow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615" y="1124744"/>
            <a:ext cx="7008778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Ю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64160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12000">
        <p14:reveal/>
      </p:transition>
    </mc:Choice>
    <mc:Fallback>
      <p:transition spd="slow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615" y="1124744"/>
            <a:ext cx="7008778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25476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12000">
        <p14:reveal/>
      </p:transition>
    </mc:Choice>
    <mc:Fallback>
      <p:transition spd="slow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1928802"/>
            <a:ext cx="7286676" cy="1284174"/>
          </a:xfrm>
          <a:solidFill>
            <a:srgbClr val="CC66FF">
              <a:alpha val="60000"/>
            </a:srgb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I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 открытый чемпионат Мядельского района по интеллектуальным играм среди школьников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800" dirty="0" smtClean="0">
                <a:solidFill>
                  <a:schemeClr val="bg1">
                    <a:lumMod val="95000"/>
                  </a:schemeClr>
                </a:solidFill>
              </a:rPr>
              <a:t>"Нарочанская волна"</a:t>
            </a:r>
            <a:endParaRPr lang="ru-RU" sz="58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57158" y="357166"/>
            <a:ext cx="8429684" cy="1214446"/>
          </a:xfrm>
          <a:prstGeom prst="roundRect">
            <a:avLst/>
          </a:prstGeom>
          <a:solidFill>
            <a:srgbClr val="AB0043">
              <a:alpha val="69804"/>
            </a:srgbClr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8429684" cy="1428759"/>
          </a:xfrm>
        </p:spPr>
        <p:txBody>
          <a:bodyPr/>
          <a:lstStyle/>
          <a:p>
            <a:pPr algn="ctr"/>
            <a:r>
              <a:rPr lang="ru-RU" sz="80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МедиаАзбука</a:t>
            </a:r>
            <a:endParaRPr lang="ru-RU" sz="8000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328351"/>
            <a:ext cx="3370849" cy="3314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6075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Анчоус</a:t>
            </a:r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37" b="11237"/>
          <a:stretch>
            <a:fillRect/>
          </a:stretch>
        </p:blipFill>
        <p:spPr/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22598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Бухгалтер</a:t>
            </a:r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041" y="1124744"/>
            <a:ext cx="7697926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604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57380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Вереск</a:t>
            </a:r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615" y="1124744"/>
            <a:ext cx="7008778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</a:p>
        </p:txBody>
      </p:sp>
    </p:spTree>
    <p:extLst>
      <p:ext uri="{BB962C8B-B14F-4D97-AF65-F5344CB8AC3E}">
        <p14:creationId xmlns:p14="http://schemas.microsoft.com/office/powerpoint/2010/main" val="1144567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Гибискус</a:t>
            </a:r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615" y="1124744"/>
            <a:ext cx="7008778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80997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615" y="1124744"/>
            <a:ext cx="7008778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48209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12000">
        <p14:reveal/>
      </p:transition>
    </mc:Choice>
    <mc:Fallback>
      <p:transition spd="slow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Даль</a:t>
            </a:r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81" y="1124744"/>
            <a:ext cx="7981246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33962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Ералаш</a:t>
            </a:r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560" y="1124744"/>
            <a:ext cx="7124887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</a:t>
            </a:r>
          </a:p>
        </p:txBody>
      </p:sp>
    </p:spTree>
    <p:extLst>
      <p:ext uri="{BB962C8B-B14F-4D97-AF65-F5344CB8AC3E}">
        <p14:creationId xmlns:p14="http://schemas.microsoft.com/office/powerpoint/2010/main" val="1319474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Ёршик</a:t>
            </a:r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234092"/>
            <a:ext cx="8136904" cy="5037887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Ё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13998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Животные</a:t>
            </a:r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615" y="1124744"/>
            <a:ext cx="7008778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34762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Зипун</a:t>
            </a:r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771" y="1124744"/>
            <a:ext cx="7934466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11469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Иллюзия</a:t>
            </a:r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615" y="1124744"/>
            <a:ext cx="7008778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6535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Йена</a:t>
            </a:r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157" y="1124744"/>
            <a:ext cx="7005693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Й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39746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Куба</a:t>
            </a:r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215" y="1124744"/>
            <a:ext cx="6649578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65819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Луза</a:t>
            </a:r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847665"/>
            <a:ext cx="8136904" cy="3810741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24150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Мыслитель</a:t>
            </a:r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1155" y="1124744"/>
            <a:ext cx="3873698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97992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615" y="1124744"/>
            <a:ext cx="7008778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34039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12000">
        <p14:reveal/>
      </p:transition>
    </mc:Choice>
    <mc:Fallback>
      <p:transition spd="slow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Надувательство</a:t>
            </a:r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1064" y="1124744"/>
            <a:ext cx="4633880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66357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Озарение</a:t>
            </a:r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104" y="1124744"/>
            <a:ext cx="5569800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7122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Пюпитр</a:t>
            </a:r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512" y="1124744"/>
            <a:ext cx="6804983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66940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Ростомер</a:t>
            </a:r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124744"/>
            <a:ext cx="5256584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72931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Суриков</a:t>
            </a:r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00962"/>
            <a:ext cx="8136904" cy="4704147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80415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Темза</a:t>
            </a:r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210253"/>
            <a:ext cx="8136904" cy="5085565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01879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Усталость</a:t>
            </a:r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33" y="1124744"/>
            <a:ext cx="7916542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45399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Финики</a:t>
            </a:r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894" y="1124744"/>
            <a:ext cx="7032219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1947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Хоругвия</a:t>
            </a:r>
            <a:endParaRPr lang="ru-RU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894" y="1124744"/>
            <a:ext cx="7032219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09341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Цитадель</a:t>
            </a:r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316" y="1124744"/>
            <a:ext cx="7857375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79573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81" y="1124744"/>
            <a:ext cx="7981246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37441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12000">
        <p14:reveal/>
      </p:transition>
    </mc:Choice>
    <mc:Fallback>
      <p:transition spd="slow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Читатель</a:t>
            </a:r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746" y="1124744"/>
            <a:ext cx="6384516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65487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Шагомер</a:t>
            </a:r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298403"/>
            <a:ext cx="8136904" cy="4909265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79130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Щиповка</a:t>
            </a:r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615" y="1124744"/>
            <a:ext cx="7008778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65335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АдЪютант</a:t>
            </a:r>
            <a:endParaRPr lang="ru-RU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5805" y="1124744"/>
            <a:ext cx="3744398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Ъ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1662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Ыгыатта</a:t>
            </a:r>
            <a:endParaRPr lang="ru-RU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381" y="1124744"/>
            <a:ext cx="6169246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Ы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2153993">
            <a:off x="3985199" y="3456739"/>
            <a:ext cx="504056" cy="1266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510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МолодежЬ</a:t>
            </a:r>
            <a:endParaRPr lang="ru-RU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88" y="1124744"/>
            <a:ext cx="7875032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Ь</a:t>
            </a:r>
          </a:p>
        </p:txBody>
      </p:sp>
    </p:spTree>
    <p:extLst>
      <p:ext uri="{BB962C8B-B14F-4D97-AF65-F5344CB8AC3E}">
        <p14:creationId xmlns:p14="http://schemas.microsoft.com/office/powerpoint/2010/main" val="4038010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Эвакуация</a:t>
            </a:r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82" y="1124744"/>
            <a:ext cx="7356844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92111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Юкатан</a:t>
            </a:r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615" y="1124744"/>
            <a:ext cx="7008778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Ю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16183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Яблоня</a:t>
            </a:r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615" y="1124744"/>
            <a:ext cx="7008778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5931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1928802"/>
            <a:ext cx="7286676" cy="1284174"/>
          </a:xfrm>
          <a:solidFill>
            <a:srgbClr val="CC66FF">
              <a:alpha val="60000"/>
            </a:srgb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I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 открытый чемпионат Мядельского района по интеллектуальным играм среди школьников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800" dirty="0" smtClean="0">
                <a:solidFill>
                  <a:schemeClr val="bg1">
                    <a:lumMod val="95000"/>
                  </a:schemeClr>
                </a:solidFill>
              </a:rPr>
              <a:t>"Нарочанская волна"</a:t>
            </a:r>
            <a:endParaRPr lang="ru-RU" sz="58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57158" y="357166"/>
            <a:ext cx="8429684" cy="1214446"/>
          </a:xfrm>
          <a:prstGeom prst="roundRect">
            <a:avLst/>
          </a:prstGeom>
          <a:solidFill>
            <a:srgbClr val="AB0043">
              <a:alpha val="69804"/>
            </a:srgbClr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8429684" cy="1428759"/>
          </a:xfrm>
        </p:spPr>
        <p:txBody>
          <a:bodyPr/>
          <a:lstStyle/>
          <a:p>
            <a:pPr algn="ctr"/>
            <a:r>
              <a:rPr lang="ru-RU" sz="80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МедиаАзбука</a:t>
            </a:r>
            <a:endParaRPr lang="ru-RU" sz="8000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328351"/>
            <a:ext cx="3370849" cy="3314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576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560" y="1124744"/>
            <a:ext cx="7124887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82333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12000">
        <p14:reveal/>
      </p:transition>
    </mc:Choice>
    <mc:Fallback>
      <p:transition spd="slow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234092"/>
            <a:ext cx="8136904" cy="5037887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Ё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35830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12000">
        <p14:reveal/>
      </p:transition>
    </mc:Choice>
    <mc:Fallback>
      <p:transition spd="slow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615" y="1124744"/>
            <a:ext cx="7008778" cy="5256584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596336" y="164164"/>
            <a:ext cx="817240" cy="8423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99297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12000">
        <p14:reveal/>
      </p:transition>
    </mc:Choice>
    <mc:Fallback>
      <p:transition spd="slow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едиаАзбука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65685038-218E-4BF6-813F-C288E5D9DAC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МедиаАзбука</Template>
  <TotalTime>133</TotalTime>
  <Words>177</Words>
  <Application>Microsoft Office PowerPoint</Application>
  <PresentationFormat>Экран (4:3)</PresentationFormat>
  <Paragraphs>141</Paragraphs>
  <Slides>69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69</vt:i4>
      </vt:variant>
    </vt:vector>
  </HeadingPairs>
  <TitlesOfParts>
    <vt:vector size="70" baseType="lpstr">
      <vt:lpstr>МедиаАзбука</vt:lpstr>
      <vt:lpstr>МедиаАзбука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МедиаАзбука</vt:lpstr>
      <vt:lpstr>Анчоус</vt:lpstr>
      <vt:lpstr>Бухгалтер</vt:lpstr>
      <vt:lpstr>Вереск</vt:lpstr>
      <vt:lpstr>Гибискус</vt:lpstr>
      <vt:lpstr>Даль</vt:lpstr>
      <vt:lpstr>Ералаш</vt:lpstr>
      <vt:lpstr>Ёршик</vt:lpstr>
      <vt:lpstr>Животные</vt:lpstr>
      <vt:lpstr>Зипун</vt:lpstr>
      <vt:lpstr>Иллюзия</vt:lpstr>
      <vt:lpstr>Йена</vt:lpstr>
      <vt:lpstr>Куба</vt:lpstr>
      <vt:lpstr>Луза</vt:lpstr>
      <vt:lpstr>Мыслитель</vt:lpstr>
      <vt:lpstr>Надувательство</vt:lpstr>
      <vt:lpstr>Озарение</vt:lpstr>
      <vt:lpstr>Пюпитр</vt:lpstr>
      <vt:lpstr>Ростомер</vt:lpstr>
      <vt:lpstr>Суриков</vt:lpstr>
      <vt:lpstr>Темза</vt:lpstr>
      <vt:lpstr>Усталость</vt:lpstr>
      <vt:lpstr>Финики</vt:lpstr>
      <vt:lpstr>Хоругвия</vt:lpstr>
      <vt:lpstr>Цитадель</vt:lpstr>
      <vt:lpstr>Читатель</vt:lpstr>
      <vt:lpstr>Шагомер</vt:lpstr>
      <vt:lpstr>Щиповка</vt:lpstr>
      <vt:lpstr>АдЪютант</vt:lpstr>
      <vt:lpstr>Ыгыатта</vt:lpstr>
      <vt:lpstr>МолодежЬ</vt:lpstr>
      <vt:lpstr>Эвакуация</vt:lpstr>
      <vt:lpstr>Юкатан</vt:lpstr>
      <vt:lpstr>Яблоня</vt:lpstr>
      <vt:lpstr>МедиаАзбука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</dc:title>
  <dc:creator>Вячеслав Савчик</dc:creator>
  <cp:keywords/>
  <cp:lastModifiedBy>Вячеслав Савчик</cp:lastModifiedBy>
  <cp:revision>16</cp:revision>
  <dcterms:created xsi:type="dcterms:W3CDTF">2013-03-22T14:17:47Z</dcterms:created>
  <dcterms:modified xsi:type="dcterms:W3CDTF">2013-03-22T16:31:42Z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TC300053439990</vt:lpwstr>
  </property>
</Properties>
</file>